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72"/>
  </p:notesMasterIdLst>
  <p:handoutMasterIdLst>
    <p:handoutMasterId r:id="rId73"/>
  </p:handoutMasterIdLst>
  <p:sldIdLst>
    <p:sldId id="256" r:id="rId2"/>
    <p:sldId id="285" r:id="rId3"/>
    <p:sldId id="286" r:id="rId4"/>
    <p:sldId id="290" r:id="rId5"/>
    <p:sldId id="291" r:id="rId6"/>
    <p:sldId id="269" r:id="rId7"/>
    <p:sldId id="257" r:id="rId8"/>
    <p:sldId id="292" r:id="rId9"/>
    <p:sldId id="293" r:id="rId10"/>
    <p:sldId id="270" r:id="rId11"/>
    <p:sldId id="258" r:id="rId12"/>
    <p:sldId id="259" r:id="rId13"/>
    <p:sldId id="260" r:id="rId14"/>
    <p:sldId id="299" r:id="rId15"/>
    <p:sldId id="300" r:id="rId16"/>
    <p:sldId id="301" r:id="rId17"/>
    <p:sldId id="302" r:id="rId18"/>
    <p:sldId id="309" r:id="rId19"/>
    <p:sldId id="294" r:id="rId20"/>
    <p:sldId id="261" r:id="rId21"/>
    <p:sldId id="303" r:id="rId22"/>
    <p:sldId id="262" r:id="rId23"/>
    <p:sldId id="312" r:id="rId24"/>
    <p:sldId id="313" r:id="rId25"/>
    <p:sldId id="314" r:id="rId26"/>
    <p:sldId id="315" r:id="rId27"/>
    <p:sldId id="263" r:id="rId28"/>
    <p:sldId id="304" r:id="rId29"/>
    <p:sldId id="264" r:id="rId30"/>
    <p:sldId id="265" r:id="rId31"/>
    <p:sldId id="305" r:id="rId32"/>
    <p:sldId id="266" r:id="rId33"/>
    <p:sldId id="267" r:id="rId34"/>
    <p:sldId id="306" r:id="rId35"/>
    <p:sldId id="307" r:id="rId36"/>
    <p:sldId id="310" r:id="rId37"/>
    <p:sldId id="308" r:id="rId38"/>
    <p:sldId id="316" r:id="rId39"/>
    <p:sldId id="317" r:id="rId40"/>
    <p:sldId id="318" r:id="rId41"/>
    <p:sldId id="319" r:id="rId42"/>
    <p:sldId id="320" r:id="rId43"/>
    <p:sldId id="321" r:id="rId44"/>
    <p:sldId id="322" r:id="rId45"/>
    <p:sldId id="323" r:id="rId46"/>
    <p:sldId id="324" r:id="rId47"/>
    <p:sldId id="325" r:id="rId48"/>
    <p:sldId id="326" r:id="rId49"/>
    <p:sldId id="327" r:id="rId50"/>
    <p:sldId id="328" r:id="rId51"/>
    <p:sldId id="329" r:id="rId52"/>
    <p:sldId id="330" r:id="rId53"/>
    <p:sldId id="331" r:id="rId54"/>
    <p:sldId id="332" r:id="rId55"/>
    <p:sldId id="333" r:id="rId56"/>
    <p:sldId id="334" r:id="rId57"/>
    <p:sldId id="335" r:id="rId58"/>
    <p:sldId id="336" r:id="rId59"/>
    <p:sldId id="337" r:id="rId60"/>
    <p:sldId id="338" r:id="rId61"/>
    <p:sldId id="339" r:id="rId62"/>
    <p:sldId id="368" r:id="rId63"/>
    <p:sldId id="340" r:id="rId64"/>
    <p:sldId id="341" r:id="rId65"/>
    <p:sldId id="342" r:id="rId66"/>
    <p:sldId id="343" r:id="rId67"/>
    <p:sldId id="344" r:id="rId68"/>
    <p:sldId id="311" r:id="rId69"/>
    <p:sldId id="345" r:id="rId70"/>
    <p:sldId id="346" r:id="rId71"/>
  </p:sldIdLst>
  <p:sldSz cx="9144000" cy="6858000" type="screen4x3"/>
  <p:notesSz cx="7099300" cy="10234613"/>
  <p:defaultTextStyle>
    <a:defPPr>
      <a:defRPr lang="en-US"/>
    </a:defPPr>
    <a:lvl1pPr marL="0" lvl="0"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900FF"/>
    <a:srgbClr val="DDDDDD"/>
    <a:srgbClr val="663300"/>
    <a:srgbClr val="000066"/>
    <a:srgbClr val="CC0000"/>
    <a:srgbClr val="800000"/>
    <a:srgbClr val="FF3300"/>
    <a:srgbClr val="FFCC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45"/>
    <p:restoredTop sz="96000"/>
  </p:normalViewPr>
  <p:slideViewPr>
    <p:cSldViewPr showGuides="1">
      <p:cViewPr varScale="1">
        <p:scale>
          <a:sx n="117" d="100"/>
          <a:sy n="117" d="100"/>
        </p:scale>
        <p:origin x="1480" y="17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546" name="Rectangle 2"/>
          <p:cNvSpPr>
            <a:spLocks noGrp="1" noChangeArrowheads="1"/>
          </p:cNvSpPr>
          <p:nvPr>
            <p:ph type="hdr" sz="quarter"/>
          </p:nvPr>
        </p:nvSpPr>
        <p:spPr bwMode="auto">
          <a:xfrm>
            <a:off x="0" y="0"/>
            <a:ext cx="3076575" cy="511175"/>
          </a:xfrm>
          <a:prstGeom prst="rect">
            <a:avLst/>
          </a:prstGeom>
          <a:noFill/>
          <a:ln>
            <a:noFill/>
          </a:ln>
          <a:effectLst/>
        </p:spPr>
        <p:txBody>
          <a:bodyPr vert="horz" wrap="square" lIns="99048" tIns="49524" rIns="99048" bIns="49524" numCol="1" anchor="t" anchorCtr="0" compatLnSpc="1"/>
          <a:lstStyle>
            <a:lvl1pPr defTabSz="990600" eaLnBrk="1" hangingPunct="1">
              <a:defRPr kumimoji="1" sz="1300" smtClean="0">
                <a:latin typeface="Times New Roman" panose="02020603050405020304" pitchFamily="18" charset="0"/>
              </a:defRPr>
            </a:lvl1pPr>
          </a:lstStyle>
          <a:p>
            <a:pPr marL="0" marR="0" lvl="0" indent="0" algn="l" defTabSz="990600" rtl="0" eaLnBrk="1" fontAlgn="base" latinLnBrk="0" hangingPunct="1">
              <a:lnSpc>
                <a:spcPct val="100000"/>
              </a:lnSpc>
              <a:spcBef>
                <a:spcPct val="0"/>
              </a:spcBef>
              <a:spcAft>
                <a:spcPct val="0"/>
              </a:spcAft>
              <a:buClrTx/>
              <a:buSzTx/>
              <a:buFontTx/>
              <a:buNone/>
              <a:defRPr/>
            </a:pPr>
            <a:endParaRPr kumimoji="1" lang="zh-CN" altLang="en-US" sz="13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108547" name="Rectangle 3"/>
          <p:cNvSpPr>
            <a:spLocks noGrp="1" noChangeArrowheads="1"/>
          </p:cNvSpPr>
          <p:nvPr>
            <p:ph type="dt" sz="quarter" idx="1"/>
          </p:nvPr>
        </p:nvSpPr>
        <p:spPr bwMode="auto">
          <a:xfrm>
            <a:off x="4022725" y="0"/>
            <a:ext cx="3076575" cy="511175"/>
          </a:xfrm>
          <a:prstGeom prst="rect">
            <a:avLst/>
          </a:prstGeom>
          <a:noFill/>
          <a:ln>
            <a:noFill/>
          </a:ln>
          <a:effectLst/>
        </p:spPr>
        <p:txBody>
          <a:bodyPr vert="horz" wrap="square" lIns="99048" tIns="49524" rIns="99048" bIns="49524" numCol="1" anchor="t" anchorCtr="0" compatLnSpc="1"/>
          <a:lstStyle>
            <a:lvl1pPr algn="r" defTabSz="990600" eaLnBrk="1" hangingPunct="1">
              <a:defRPr kumimoji="1" sz="1300" smtClean="0">
                <a:latin typeface="Times New Roman" panose="02020603050405020304" pitchFamily="18" charset="0"/>
              </a:defRPr>
            </a:lvl1pPr>
          </a:lstStyle>
          <a:p>
            <a:pPr marL="0" marR="0" lvl="0" indent="0" algn="r" defTabSz="990600" rtl="0" eaLnBrk="1" fontAlgn="base" latinLnBrk="0" hangingPunct="1">
              <a:lnSpc>
                <a:spcPct val="100000"/>
              </a:lnSpc>
              <a:spcBef>
                <a:spcPct val="0"/>
              </a:spcBef>
              <a:spcAft>
                <a:spcPct val="0"/>
              </a:spcAft>
              <a:buClrTx/>
              <a:buSzTx/>
              <a:buFontTx/>
              <a:buNone/>
              <a:defRPr/>
            </a:pPr>
            <a:endParaRPr kumimoji="1" lang="en-US" altLang="zh-CN" sz="13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108548" name="Rectangle 4"/>
          <p:cNvSpPr>
            <a:spLocks noGrp="1" noChangeArrowheads="1"/>
          </p:cNvSpPr>
          <p:nvPr>
            <p:ph type="ftr" sz="quarter" idx="2"/>
          </p:nvPr>
        </p:nvSpPr>
        <p:spPr bwMode="auto">
          <a:xfrm>
            <a:off x="0" y="9723438"/>
            <a:ext cx="3076575" cy="511175"/>
          </a:xfrm>
          <a:prstGeom prst="rect">
            <a:avLst/>
          </a:prstGeom>
          <a:noFill/>
          <a:ln>
            <a:noFill/>
          </a:ln>
          <a:effectLst/>
        </p:spPr>
        <p:txBody>
          <a:bodyPr vert="horz" wrap="square" lIns="99048" tIns="49524" rIns="99048" bIns="49524" numCol="1" anchor="b" anchorCtr="0" compatLnSpc="1"/>
          <a:lstStyle>
            <a:lvl1pPr defTabSz="990600" eaLnBrk="1" hangingPunct="1">
              <a:defRPr kumimoji="1" sz="1300" smtClean="0">
                <a:latin typeface="Times New Roman" panose="02020603050405020304" pitchFamily="18" charset="0"/>
              </a:defRPr>
            </a:lvl1pPr>
          </a:lstStyle>
          <a:p>
            <a:pPr marL="0" marR="0" lvl="0" indent="0" algn="l" defTabSz="990600" rtl="0" eaLnBrk="1" fontAlgn="base" latinLnBrk="0" hangingPunct="1">
              <a:lnSpc>
                <a:spcPct val="100000"/>
              </a:lnSpc>
              <a:spcBef>
                <a:spcPct val="0"/>
              </a:spcBef>
              <a:spcAft>
                <a:spcPct val="0"/>
              </a:spcAft>
              <a:buClrTx/>
              <a:buSzTx/>
              <a:buFontTx/>
              <a:buNone/>
              <a:defRPr/>
            </a:pPr>
            <a:endParaRPr kumimoji="1" lang="en-US" altLang="zh-CN" sz="13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108549" name="Rectangle 5"/>
          <p:cNvSpPr>
            <a:spLocks noGrp="1" noChangeArrowheads="1"/>
          </p:cNvSpPr>
          <p:nvPr>
            <p:ph type="sldNum" sz="quarter" idx="3"/>
          </p:nvPr>
        </p:nvSpPr>
        <p:spPr bwMode="auto">
          <a:xfrm>
            <a:off x="4022725" y="9723438"/>
            <a:ext cx="3076575" cy="511175"/>
          </a:xfrm>
          <a:prstGeom prst="rect">
            <a:avLst/>
          </a:prstGeom>
          <a:noFill/>
          <a:ln>
            <a:noFill/>
          </a:ln>
          <a:effectLst/>
        </p:spPr>
        <p:txBody>
          <a:bodyPr vert="horz" wrap="square" lIns="99048" tIns="49524" rIns="99048" bIns="49524" numCol="1" anchor="b" anchorCtr="0" compatLnSpc="1"/>
          <a:lstStyle/>
          <a:p>
            <a:pPr lvl="0" algn="r" defTabSz="990600" eaLnBrk="1" fontAlgn="base" hangingPunct="1"/>
            <a:fld id="{9A0DB2DC-4C9A-4742-B13C-FB6460FD3503}" type="slidenum">
              <a:rPr lang="zh-CN" altLang="en-US" sz="1300" strike="noStrike" noProof="1" dirty="0">
                <a:latin typeface="Times New Roman" panose="02020603050405020304" pitchFamily="18" charset="0"/>
                <a:ea typeface="宋体" panose="02010600030101010101" pitchFamily="2" charset="-122"/>
                <a:cs typeface="+mn-cs"/>
              </a:rPr>
              <a:t>‹#›</a:t>
            </a:fld>
            <a:endParaRPr lang="zh-CN" altLang="en-US" sz="1300" strike="noStrike" noProof="1">
              <a:latin typeface="Times New Roman" panose="02020603050405020304" pitchFamily="18" charset="0"/>
            </a:endParaRPr>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626" name="Rectangle 2"/>
          <p:cNvSpPr>
            <a:spLocks noGrp="1" noChangeArrowheads="1"/>
          </p:cNvSpPr>
          <p:nvPr>
            <p:ph type="hdr" sz="quarter"/>
          </p:nvPr>
        </p:nvSpPr>
        <p:spPr bwMode="auto">
          <a:xfrm>
            <a:off x="0" y="0"/>
            <a:ext cx="3076575" cy="511175"/>
          </a:xfrm>
          <a:prstGeom prst="rect">
            <a:avLst/>
          </a:prstGeom>
          <a:noFill/>
          <a:ln>
            <a:noFill/>
          </a:ln>
          <a:effectLst/>
        </p:spPr>
        <p:txBody>
          <a:bodyPr vert="horz" wrap="square" lIns="99048" tIns="49524" rIns="99048" bIns="49524" numCol="1" anchor="t" anchorCtr="0" compatLnSpc="1"/>
          <a:lstStyle>
            <a:lvl1pPr defTabSz="990600" eaLnBrk="1" hangingPunct="1">
              <a:defRPr kumimoji="1" sz="1300" smtClean="0">
                <a:latin typeface="Times New Roman" panose="02020603050405020304" pitchFamily="18" charset="0"/>
              </a:defRPr>
            </a:lvl1pPr>
          </a:lstStyle>
          <a:p>
            <a:pPr marL="0" marR="0" lvl="0" indent="0" algn="l" defTabSz="990600" rtl="0" eaLnBrk="1" fontAlgn="base" latinLnBrk="0" hangingPunct="1">
              <a:lnSpc>
                <a:spcPct val="100000"/>
              </a:lnSpc>
              <a:spcBef>
                <a:spcPct val="0"/>
              </a:spcBef>
              <a:spcAft>
                <a:spcPct val="0"/>
              </a:spcAft>
              <a:buClrTx/>
              <a:buSzTx/>
              <a:buFontTx/>
              <a:buNone/>
              <a:defRPr/>
            </a:pPr>
            <a:endParaRPr kumimoji="1" lang="zh-CN" altLang="en-US" sz="13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26627" name="Rectangle 3"/>
          <p:cNvSpPr>
            <a:spLocks noGrp="1" noChangeArrowheads="1"/>
          </p:cNvSpPr>
          <p:nvPr>
            <p:ph type="dt" idx="1"/>
          </p:nvPr>
        </p:nvSpPr>
        <p:spPr bwMode="auto">
          <a:xfrm>
            <a:off x="4022725" y="0"/>
            <a:ext cx="3076575" cy="511175"/>
          </a:xfrm>
          <a:prstGeom prst="rect">
            <a:avLst/>
          </a:prstGeom>
          <a:noFill/>
          <a:ln>
            <a:noFill/>
          </a:ln>
          <a:effectLst/>
        </p:spPr>
        <p:txBody>
          <a:bodyPr vert="horz" wrap="square" lIns="99048" tIns="49524" rIns="99048" bIns="49524" numCol="1" anchor="t" anchorCtr="0" compatLnSpc="1"/>
          <a:lstStyle>
            <a:lvl1pPr algn="r" defTabSz="990600" eaLnBrk="1" hangingPunct="1">
              <a:defRPr kumimoji="1" sz="1300" smtClean="0">
                <a:latin typeface="Times New Roman" panose="02020603050405020304" pitchFamily="18" charset="0"/>
              </a:defRPr>
            </a:lvl1pPr>
          </a:lstStyle>
          <a:p>
            <a:pPr marL="0" marR="0" lvl="0" indent="0" algn="r" defTabSz="990600" rtl="0" eaLnBrk="1" fontAlgn="base" latinLnBrk="0" hangingPunct="1">
              <a:lnSpc>
                <a:spcPct val="100000"/>
              </a:lnSpc>
              <a:spcBef>
                <a:spcPct val="0"/>
              </a:spcBef>
              <a:spcAft>
                <a:spcPct val="0"/>
              </a:spcAft>
              <a:buClrTx/>
              <a:buSzTx/>
              <a:buFontTx/>
              <a:buNone/>
              <a:defRPr/>
            </a:pPr>
            <a:endParaRPr kumimoji="1" lang="en-US" altLang="zh-CN" sz="13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4100" name="Rectangle 4"/>
          <p:cNvSpPr>
            <a:spLocks noGrp="1" noRot="1" noChangeAspect="1" noTextEdit="1"/>
          </p:cNvSpPr>
          <p:nvPr>
            <p:ph type="sldImg"/>
          </p:nvPr>
        </p:nvSpPr>
        <p:spPr>
          <a:xfrm>
            <a:off x="990600" y="768350"/>
            <a:ext cx="5118100" cy="3836988"/>
          </a:xfrm>
          <a:prstGeom prst="rect">
            <a:avLst/>
          </a:prstGeom>
          <a:noFill/>
          <a:ln w="9525" cap="flat" cmpd="sng">
            <a:solidFill>
              <a:srgbClr val="000000"/>
            </a:solidFill>
            <a:prstDash val="solid"/>
            <a:miter/>
            <a:headEnd type="none" w="med" len="med"/>
            <a:tailEnd type="none" w="med" len="med"/>
          </a:ln>
        </p:spPr>
      </p:sp>
      <p:sp>
        <p:nvSpPr>
          <p:cNvPr id="26629" name="Rectangle 5"/>
          <p:cNvSpPr>
            <a:spLocks noGrp="1" noChangeArrowheads="1"/>
          </p:cNvSpPr>
          <p:nvPr>
            <p:ph type="body" sz="quarter" idx="3"/>
          </p:nvPr>
        </p:nvSpPr>
        <p:spPr bwMode="auto">
          <a:xfrm>
            <a:off x="946150" y="4860925"/>
            <a:ext cx="5207000" cy="4605338"/>
          </a:xfrm>
          <a:prstGeom prst="rect">
            <a:avLst/>
          </a:prstGeom>
          <a:noFill/>
          <a:ln>
            <a:noFill/>
          </a:ln>
          <a:effectLst/>
        </p:spPr>
        <p:txBody>
          <a:bodyPr vert="horz" wrap="square" lIns="99048" tIns="49524" rIns="99048" bIns="49524" numCol="1" anchor="t" anchorCtr="0" compatLnSpc="1"/>
          <a:lstStyle/>
          <a:p>
            <a:pPr marL="0" marR="0" lvl="0"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t>单击此处编辑母版文本样式</a:t>
            </a:r>
          </a:p>
          <a:p>
            <a:pPr marL="457200" marR="0" lvl="1"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t>第二级</a:t>
            </a:r>
          </a:p>
          <a:p>
            <a:pPr marL="914400" marR="0" lvl="2"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t>第三级</a:t>
            </a:r>
          </a:p>
          <a:p>
            <a:pPr marL="1371600" marR="0" lvl="3"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t>第四级</a:t>
            </a:r>
          </a:p>
          <a:p>
            <a:pPr marL="1828800" marR="0" lvl="4"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t>第五级</a:t>
            </a:r>
          </a:p>
        </p:txBody>
      </p:sp>
      <p:sp>
        <p:nvSpPr>
          <p:cNvPr id="26630" name="Rectangle 6"/>
          <p:cNvSpPr>
            <a:spLocks noGrp="1" noChangeArrowheads="1"/>
          </p:cNvSpPr>
          <p:nvPr>
            <p:ph type="ftr" sz="quarter" idx="4"/>
          </p:nvPr>
        </p:nvSpPr>
        <p:spPr bwMode="auto">
          <a:xfrm>
            <a:off x="0" y="9723438"/>
            <a:ext cx="3076575" cy="511175"/>
          </a:xfrm>
          <a:prstGeom prst="rect">
            <a:avLst/>
          </a:prstGeom>
          <a:noFill/>
          <a:ln>
            <a:noFill/>
          </a:ln>
          <a:effectLst/>
        </p:spPr>
        <p:txBody>
          <a:bodyPr vert="horz" wrap="square" lIns="99048" tIns="49524" rIns="99048" bIns="49524" numCol="1" anchor="b" anchorCtr="0" compatLnSpc="1"/>
          <a:lstStyle>
            <a:lvl1pPr defTabSz="990600" eaLnBrk="1" hangingPunct="1">
              <a:defRPr kumimoji="1" sz="1300" smtClean="0">
                <a:latin typeface="Times New Roman" panose="02020603050405020304" pitchFamily="18" charset="0"/>
              </a:defRPr>
            </a:lvl1pPr>
          </a:lstStyle>
          <a:p>
            <a:pPr marL="0" marR="0" lvl="0" indent="0" algn="l" defTabSz="990600" rtl="0" eaLnBrk="1" fontAlgn="base" latinLnBrk="0" hangingPunct="1">
              <a:lnSpc>
                <a:spcPct val="100000"/>
              </a:lnSpc>
              <a:spcBef>
                <a:spcPct val="0"/>
              </a:spcBef>
              <a:spcAft>
                <a:spcPct val="0"/>
              </a:spcAft>
              <a:buClrTx/>
              <a:buSzTx/>
              <a:buFontTx/>
              <a:buNone/>
              <a:defRPr/>
            </a:pPr>
            <a:endParaRPr kumimoji="1" lang="en-US" altLang="zh-CN" sz="13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26631" name="Rectangle 7"/>
          <p:cNvSpPr>
            <a:spLocks noGrp="1" noChangeArrowheads="1"/>
          </p:cNvSpPr>
          <p:nvPr>
            <p:ph type="sldNum" sz="quarter" idx="5"/>
          </p:nvPr>
        </p:nvSpPr>
        <p:spPr bwMode="auto">
          <a:xfrm>
            <a:off x="4022725" y="9723438"/>
            <a:ext cx="3076575" cy="511175"/>
          </a:xfrm>
          <a:prstGeom prst="rect">
            <a:avLst/>
          </a:prstGeom>
          <a:noFill/>
          <a:ln>
            <a:noFill/>
          </a:ln>
          <a:effectLst/>
        </p:spPr>
        <p:txBody>
          <a:bodyPr vert="horz" wrap="square" lIns="99048" tIns="49524" rIns="99048" bIns="49524" numCol="1" anchor="b" anchorCtr="0" compatLnSpc="1"/>
          <a:lstStyle/>
          <a:p>
            <a:pPr lvl="0" algn="r" defTabSz="990600" eaLnBrk="1" fontAlgn="base" hangingPunct="1"/>
            <a:fld id="{9A0DB2DC-4C9A-4742-B13C-FB6460FD3503}" type="slidenum">
              <a:rPr lang="zh-CN" altLang="en-US" sz="1300" strike="noStrike" noProof="1" dirty="0">
                <a:latin typeface="Times New Roman" panose="02020603050405020304" pitchFamily="18" charset="0"/>
                <a:ea typeface="宋体" panose="02010600030101010101" pitchFamily="2" charset="-122"/>
                <a:cs typeface="+mn-cs"/>
              </a:rPr>
              <a:t>‹#›</a:t>
            </a:fld>
            <a:endParaRPr lang="zh-CN" altLang="en-US" sz="1300" strike="noStrike" noProof="1">
              <a:latin typeface="Times New Roman" panose="02020603050405020304" pitchFamily="18" charset="0"/>
            </a:endParaRPr>
          </a:p>
        </p:txBody>
      </p:sp>
    </p:spTree>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Rectangle 7"/>
          <p:cNvSpPr txBox="1">
            <a:spLocks noGrp="1"/>
          </p:cNvSpPr>
          <p:nvPr>
            <p:ph type="sldNum" sz="quarter"/>
          </p:nvPr>
        </p:nvSpPr>
        <p:spPr>
          <a:xfrm>
            <a:off x="4022725" y="9723438"/>
            <a:ext cx="3076575" cy="511175"/>
          </a:xfrm>
          <a:prstGeom prst="rect">
            <a:avLst/>
          </a:prstGeom>
          <a:noFill/>
          <a:ln w="9525">
            <a:noFill/>
          </a:ln>
        </p:spPr>
        <p:txBody>
          <a:bodyPr vert="horz" wrap="square" lIns="99048" tIns="49524" rIns="99048" bIns="49524" anchor="b" anchorCtr="0"/>
          <a:lstStyle/>
          <a:p>
            <a:pPr lvl="0" algn="r" defTabSz="990600"/>
            <a:fld id="{9A0DB2DC-4C9A-4742-B13C-FB6460FD3503}" type="slidenum">
              <a:rPr lang="zh-CN" altLang="en-US" sz="1300" dirty="0">
                <a:latin typeface="Times New Roman" panose="02020603050405020304" pitchFamily="18" charset="0"/>
                <a:ea typeface="宋体" panose="02010600030101010101" pitchFamily="2" charset="-122"/>
              </a:rPr>
              <a:t>1</a:t>
            </a:fld>
            <a:endParaRPr lang="zh-CN" altLang="en-US" sz="1300" dirty="0">
              <a:latin typeface="Times New Roman" panose="02020603050405020304" pitchFamily="18" charset="0"/>
              <a:ea typeface="宋体" panose="02010600030101010101" pitchFamily="2" charset="-122"/>
            </a:endParaRPr>
          </a:p>
        </p:txBody>
      </p:sp>
      <p:sp>
        <p:nvSpPr>
          <p:cNvPr id="6146" name="Rectangle 2"/>
          <p:cNvSpPr>
            <a:spLocks noGrp="1" noRot="1" noChangeAspect="1" noTextEdit="1"/>
          </p:cNvSpPr>
          <p:nvPr>
            <p:ph type="sldImg"/>
          </p:nvPr>
        </p:nvSpPr>
        <p:spPr>
          <a:xfrm>
            <a:off x="992188" y="768350"/>
            <a:ext cx="5114925" cy="3836988"/>
          </a:xfrm>
          <a:ln/>
        </p:spPr>
      </p:sp>
      <p:sp>
        <p:nvSpPr>
          <p:cNvPr id="6147" name="Rectangle 3"/>
          <p:cNvSpPr>
            <a:spLocks noGrp="1"/>
          </p:cNvSpPr>
          <p:nvPr>
            <p:ph type="body"/>
          </p:nvPr>
        </p:nvSpPr>
        <p:spPr>
          <a:ln/>
        </p:spPr>
        <p:txBody>
          <a:bodyPr wrap="square" lIns="99048" tIns="49524" rIns="99048" bIns="49524" anchor="t" anchorCtr="0"/>
          <a:lstStyle/>
          <a:p>
            <a:pPr lvl="0" eaLnBrk="1" hangingPunct="1"/>
            <a:r>
              <a:rPr lang="zh-CN" altLang="en-US" dirty="0"/>
              <a:t>欢迎辞</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solidFill>
          <a:schemeClr val="bg1"/>
        </a:solidFill>
        <a:effectLst/>
      </p:bgPr>
    </p:bg>
    <p:spTree>
      <p:nvGrpSpPr>
        <p:cNvPr id="1" name=""/>
        <p:cNvGrpSpPr/>
        <p:nvPr/>
      </p:nvGrpSpPr>
      <p:grpSpPr>
        <a:xfrm>
          <a:off x="0" y="0"/>
          <a:ext cx="0" cy="0"/>
          <a:chOff x="0" y="0"/>
          <a:chExt cx="0" cy="0"/>
        </a:xfrm>
      </p:grpSpPr>
      <p:sp>
        <p:nvSpPr>
          <p:cNvPr id="40" name="Line 2"/>
          <p:cNvSpPr>
            <a:spLocks noChangeShapeType="1"/>
          </p:cNvSpPr>
          <p:nvPr/>
        </p:nvSpPr>
        <p:spPr bwMode="auto">
          <a:xfrm>
            <a:off x="7315200" y="1066800"/>
            <a:ext cx="0" cy="4495800"/>
          </a:xfrm>
          <a:prstGeom prst="line">
            <a:avLst/>
          </a:prstGeom>
          <a:noFill/>
          <a:ln w="9525">
            <a:solidFill>
              <a:schemeClr val="tx1"/>
            </a:solidFill>
            <a:round/>
          </a:ln>
          <a:effec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grpSp>
        <p:nvGrpSpPr>
          <p:cNvPr id="2051" name="Group 8"/>
          <p:cNvGrpSpPr/>
          <p:nvPr/>
        </p:nvGrpSpPr>
        <p:grpSpPr>
          <a:xfrm>
            <a:off x="7493000" y="2992438"/>
            <a:ext cx="1338263" cy="2189162"/>
            <a:chOff x="4704" y="1885"/>
            <a:chExt cx="843" cy="1379"/>
          </a:xfrm>
        </p:grpSpPr>
        <p:sp>
          <p:nvSpPr>
            <p:cNvPr id="42" name="Oval 9"/>
            <p:cNvSpPr>
              <a:spLocks noChangeArrowheads="1"/>
            </p:cNvSpPr>
            <p:nvPr/>
          </p:nvSpPr>
          <p:spPr bwMode="auto">
            <a:xfrm>
              <a:off x="4704" y="1885"/>
              <a:ext cx="127" cy="127"/>
            </a:xfrm>
            <a:prstGeom prst="ellipse">
              <a:avLst/>
            </a:prstGeom>
            <a:solidFill>
              <a:schemeClr val="tx2"/>
            </a:solidFill>
            <a:ln w="9525">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3" name="Oval 10"/>
            <p:cNvSpPr>
              <a:spLocks noChangeArrowheads="1"/>
            </p:cNvSpPr>
            <p:nvPr/>
          </p:nvSpPr>
          <p:spPr bwMode="auto">
            <a:xfrm>
              <a:off x="4883" y="1885"/>
              <a:ext cx="127" cy="127"/>
            </a:xfrm>
            <a:prstGeom prst="ellipse">
              <a:avLst/>
            </a:prstGeom>
            <a:solidFill>
              <a:schemeClr val="tx2"/>
            </a:solidFill>
            <a:ln w="9525">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4" name="Oval 11"/>
            <p:cNvSpPr>
              <a:spLocks noChangeArrowheads="1"/>
            </p:cNvSpPr>
            <p:nvPr/>
          </p:nvSpPr>
          <p:spPr bwMode="auto">
            <a:xfrm>
              <a:off x="5062" y="1885"/>
              <a:ext cx="127" cy="127"/>
            </a:xfrm>
            <a:prstGeom prst="ellipse">
              <a:avLst/>
            </a:prstGeom>
            <a:solidFill>
              <a:schemeClr val="tx2"/>
            </a:solidFill>
            <a:ln w="9525">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5" name="Oval 12"/>
            <p:cNvSpPr>
              <a:spLocks noChangeArrowheads="1"/>
            </p:cNvSpPr>
            <p:nvPr/>
          </p:nvSpPr>
          <p:spPr bwMode="auto">
            <a:xfrm>
              <a:off x="4704" y="2064"/>
              <a:ext cx="127" cy="127"/>
            </a:xfrm>
            <a:prstGeom prst="ellipse">
              <a:avLst/>
            </a:prstGeom>
            <a:solidFill>
              <a:schemeClr val="tx2"/>
            </a:solidFill>
            <a:ln w="9525">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6" name="Oval 13"/>
            <p:cNvSpPr>
              <a:spLocks noChangeArrowheads="1"/>
            </p:cNvSpPr>
            <p:nvPr/>
          </p:nvSpPr>
          <p:spPr bwMode="auto">
            <a:xfrm>
              <a:off x="4883" y="2064"/>
              <a:ext cx="127" cy="127"/>
            </a:xfrm>
            <a:prstGeom prst="ellipse">
              <a:avLst/>
            </a:prstGeom>
            <a:solidFill>
              <a:schemeClr val="tx2"/>
            </a:solidFill>
            <a:ln w="9525">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7" name="Oval 14"/>
            <p:cNvSpPr>
              <a:spLocks noChangeArrowheads="1"/>
            </p:cNvSpPr>
            <p:nvPr/>
          </p:nvSpPr>
          <p:spPr bwMode="auto">
            <a:xfrm>
              <a:off x="5062" y="2064"/>
              <a:ext cx="127" cy="127"/>
            </a:xfrm>
            <a:prstGeom prst="ellipse">
              <a:avLst/>
            </a:prstGeom>
            <a:solidFill>
              <a:schemeClr val="tx2"/>
            </a:solidFill>
            <a:ln w="9525">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8" name="Oval 15"/>
            <p:cNvSpPr>
              <a:spLocks noChangeArrowheads="1"/>
            </p:cNvSpPr>
            <p:nvPr/>
          </p:nvSpPr>
          <p:spPr bwMode="auto">
            <a:xfrm>
              <a:off x="5241" y="2064"/>
              <a:ext cx="127" cy="127"/>
            </a:xfrm>
            <a:prstGeom prst="ellipse">
              <a:avLst/>
            </a:prstGeom>
            <a:solidFill>
              <a:schemeClr val="accent2"/>
            </a:solidFill>
            <a:ln w="9525">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9" name="Oval 16"/>
            <p:cNvSpPr>
              <a:spLocks noChangeArrowheads="1"/>
            </p:cNvSpPr>
            <p:nvPr/>
          </p:nvSpPr>
          <p:spPr bwMode="auto">
            <a:xfrm>
              <a:off x="4704" y="2243"/>
              <a:ext cx="127" cy="127"/>
            </a:xfrm>
            <a:prstGeom prst="ellipse">
              <a:avLst/>
            </a:prstGeom>
            <a:solidFill>
              <a:schemeClr val="tx2"/>
            </a:solidFill>
            <a:ln w="9525">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0" name="Oval 17"/>
            <p:cNvSpPr>
              <a:spLocks noChangeArrowheads="1"/>
            </p:cNvSpPr>
            <p:nvPr/>
          </p:nvSpPr>
          <p:spPr bwMode="auto">
            <a:xfrm>
              <a:off x="4883" y="2243"/>
              <a:ext cx="127" cy="127"/>
            </a:xfrm>
            <a:prstGeom prst="ellipse">
              <a:avLst/>
            </a:prstGeom>
            <a:solidFill>
              <a:schemeClr val="tx2"/>
            </a:solidFill>
            <a:ln w="9525">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1" name="Oval 18"/>
            <p:cNvSpPr>
              <a:spLocks noChangeArrowheads="1"/>
            </p:cNvSpPr>
            <p:nvPr/>
          </p:nvSpPr>
          <p:spPr bwMode="auto">
            <a:xfrm>
              <a:off x="5062" y="2243"/>
              <a:ext cx="127" cy="127"/>
            </a:xfrm>
            <a:prstGeom prst="ellipse">
              <a:avLst/>
            </a:prstGeom>
            <a:solidFill>
              <a:schemeClr val="accent2"/>
            </a:solidFill>
            <a:ln w="9525">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2" name="Oval 19"/>
            <p:cNvSpPr>
              <a:spLocks noChangeArrowheads="1"/>
            </p:cNvSpPr>
            <p:nvPr/>
          </p:nvSpPr>
          <p:spPr bwMode="auto">
            <a:xfrm>
              <a:off x="5241" y="2243"/>
              <a:ext cx="127" cy="127"/>
            </a:xfrm>
            <a:prstGeom prst="ellipse">
              <a:avLst/>
            </a:prstGeom>
            <a:solidFill>
              <a:schemeClr val="accent2"/>
            </a:solidFill>
            <a:ln w="9525">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3" name="Oval 20"/>
            <p:cNvSpPr>
              <a:spLocks noChangeArrowheads="1"/>
            </p:cNvSpPr>
            <p:nvPr/>
          </p:nvSpPr>
          <p:spPr bwMode="auto">
            <a:xfrm>
              <a:off x="5420" y="2243"/>
              <a:ext cx="127" cy="127"/>
            </a:xfrm>
            <a:prstGeom prst="ellipse">
              <a:avLst/>
            </a:prstGeom>
            <a:solidFill>
              <a:schemeClr val="accent1"/>
            </a:solidFill>
            <a:ln w="9525">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4" name="Oval 21"/>
            <p:cNvSpPr>
              <a:spLocks noChangeArrowheads="1"/>
            </p:cNvSpPr>
            <p:nvPr/>
          </p:nvSpPr>
          <p:spPr bwMode="auto">
            <a:xfrm>
              <a:off x="4704" y="2421"/>
              <a:ext cx="127" cy="128"/>
            </a:xfrm>
            <a:prstGeom prst="ellipse">
              <a:avLst/>
            </a:prstGeom>
            <a:solidFill>
              <a:schemeClr val="tx2"/>
            </a:solidFill>
            <a:ln w="9525">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5" name="Oval 22"/>
            <p:cNvSpPr>
              <a:spLocks noChangeArrowheads="1"/>
            </p:cNvSpPr>
            <p:nvPr/>
          </p:nvSpPr>
          <p:spPr bwMode="auto">
            <a:xfrm>
              <a:off x="4883" y="2421"/>
              <a:ext cx="127" cy="128"/>
            </a:xfrm>
            <a:prstGeom prst="ellipse">
              <a:avLst/>
            </a:prstGeom>
            <a:solidFill>
              <a:schemeClr val="accent2"/>
            </a:solidFill>
            <a:ln w="9525">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6" name="Oval 23"/>
            <p:cNvSpPr>
              <a:spLocks noChangeArrowheads="1"/>
            </p:cNvSpPr>
            <p:nvPr/>
          </p:nvSpPr>
          <p:spPr bwMode="auto">
            <a:xfrm>
              <a:off x="5062" y="2421"/>
              <a:ext cx="127" cy="128"/>
            </a:xfrm>
            <a:prstGeom prst="ellipse">
              <a:avLst/>
            </a:prstGeom>
            <a:solidFill>
              <a:schemeClr val="accent2"/>
            </a:solidFill>
            <a:ln w="9525">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7" name="Oval 24"/>
            <p:cNvSpPr>
              <a:spLocks noChangeArrowheads="1"/>
            </p:cNvSpPr>
            <p:nvPr/>
          </p:nvSpPr>
          <p:spPr bwMode="auto">
            <a:xfrm>
              <a:off x="5241" y="2421"/>
              <a:ext cx="127" cy="128"/>
            </a:xfrm>
            <a:prstGeom prst="ellipse">
              <a:avLst/>
            </a:prstGeom>
            <a:solidFill>
              <a:schemeClr val="accent1"/>
            </a:solidFill>
            <a:ln w="9525">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8" name="Oval 25"/>
            <p:cNvSpPr>
              <a:spLocks noChangeArrowheads="1"/>
            </p:cNvSpPr>
            <p:nvPr/>
          </p:nvSpPr>
          <p:spPr bwMode="auto">
            <a:xfrm>
              <a:off x="4704" y="2600"/>
              <a:ext cx="127" cy="128"/>
            </a:xfrm>
            <a:prstGeom prst="ellipse">
              <a:avLst/>
            </a:prstGeom>
            <a:solidFill>
              <a:schemeClr val="accent2"/>
            </a:solidFill>
            <a:ln w="9525">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9" name="Oval 26"/>
            <p:cNvSpPr>
              <a:spLocks noChangeArrowheads="1"/>
            </p:cNvSpPr>
            <p:nvPr/>
          </p:nvSpPr>
          <p:spPr bwMode="auto">
            <a:xfrm>
              <a:off x="4883" y="2600"/>
              <a:ext cx="127" cy="128"/>
            </a:xfrm>
            <a:prstGeom prst="ellipse">
              <a:avLst/>
            </a:prstGeom>
            <a:solidFill>
              <a:schemeClr val="accent2"/>
            </a:solidFill>
            <a:ln w="9525">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0" name="Oval 27"/>
            <p:cNvSpPr>
              <a:spLocks noChangeArrowheads="1"/>
            </p:cNvSpPr>
            <p:nvPr/>
          </p:nvSpPr>
          <p:spPr bwMode="auto">
            <a:xfrm>
              <a:off x="5062" y="2600"/>
              <a:ext cx="127" cy="128"/>
            </a:xfrm>
            <a:prstGeom prst="ellipse">
              <a:avLst/>
            </a:prstGeom>
            <a:solidFill>
              <a:schemeClr val="accent1"/>
            </a:solidFill>
            <a:ln w="9525">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1" name="Oval 28"/>
            <p:cNvSpPr>
              <a:spLocks noChangeArrowheads="1"/>
            </p:cNvSpPr>
            <p:nvPr/>
          </p:nvSpPr>
          <p:spPr bwMode="auto">
            <a:xfrm>
              <a:off x="5241" y="2600"/>
              <a:ext cx="127" cy="128"/>
            </a:xfrm>
            <a:prstGeom prst="ellipse">
              <a:avLst/>
            </a:prstGeom>
            <a:solidFill>
              <a:schemeClr val="accent1"/>
            </a:solidFill>
            <a:ln w="9525">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2" name="Oval 29"/>
            <p:cNvSpPr>
              <a:spLocks noChangeArrowheads="1"/>
            </p:cNvSpPr>
            <p:nvPr/>
          </p:nvSpPr>
          <p:spPr bwMode="auto">
            <a:xfrm>
              <a:off x="5420" y="2600"/>
              <a:ext cx="127" cy="128"/>
            </a:xfrm>
            <a:prstGeom prst="ellipse">
              <a:avLst/>
            </a:prstGeom>
            <a:solidFill>
              <a:schemeClr val="folHlink"/>
            </a:solidFill>
            <a:ln w="9525">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3" name="Oval 30"/>
            <p:cNvSpPr>
              <a:spLocks noChangeArrowheads="1"/>
            </p:cNvSpPr>
            <p:nvPr/>
          </p:nvSpPr>
          <p:spPr bwMode="auto">
            <a:xfrm>
              <a:off x="4704" y="2779"/>
              <a:ext cx="127" cy="127"/>
            </a:xfrm>
            <a:prstGeom prst="ellipse">
              <a:avLst/>
            </a:prstGeom>
            <a:solidFill>
              <a:schemeClr val="accent2"/>
            </a:solidFill>
            <a:ln w="9525">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4" name="Oval 31"/>
            <p:cNvSpPr>
              <a:spLocks noChangeArrowheads="1"/>
            </p:cNvSpPr>
            <p:nvPr/>
          </p:nvSpPr>
          <p:spPr bwMode="auto">
            <a:xfrm>
              <a:off x="4883" y="2779"/>
              <a:ext cx="127" cy="127"/>
            </a:xfrm>
            <a:prstGeom prst="ellipse">
              <a:avLst/>
            </a:prstGeom>
            <a:solidFill>
              <a:schemeClr val="accent1"/>
            </a:solidFill>
            <a:ln w="9525">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5" name="Oval 32"/>
            <p:cNvSpPr>
              <a:spLocks noChangeArrowheads="1"/>
            </p:cNvSpPr>
            <p:nvPr/>
          </p:nvSpPr>
          <p:spPr bwMode="auto">
            <a:xfrm>
              <a:off x="5062" y="2779"/>
              <a:ext cx="127" cy="127"/>
            </a:xfrm>
            <a:prstGeom prst="ellipse">
              <a:avLst/>
            </a:prstGeom>
            <a:solidFill>
              <a:schemeClr val="accent1"/>
            </a:solidFill>
            <a:ln w="9525">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6" name="Oval 33"/>
            <p:cNvSpPr>
              <a:spLocks noChangeArrowheads="1"/>
            </p:cNvSpPr>
            <p:nvPr/>
          </p:nvSpPr>
          <p:spPr bwMode="auto">
            <a:xfrm>
              <a:off x="5241" y="2779"/>
              <a:ext cx="127" cy="127"/>
            </a:xfrm>
            <a:prstGeom prst="ellipse">
              <a:avLst/>
            </a:prstGeom>
            <a:solidFill>
              <a:schemeClr val="folHlink"/>
            </a:solidFill>
            <a:ln w="9525">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7" name="Oval 34"/>
            <p:cNvSpPr>
              <a:spLocks noChangeArrowheads="1"/>
            </p:cNvSpPr>
            <p:nvPr/>
          </p:nvSpPr>
          <p:spPr bwMode="auto">
            <a:xfrm>
              <a:off x="4704" y="2958"/>
              <a:ext cx="127" cy="127"/>
            </a:xfrm>
            <a:prstGeom prst="ellipse">
              <a:avLst/>
            </a:prstGeom>
            <a:solidFill>
              <a:schemeClr val="accent1"/>
            </a:solidFill>
            <a:ln w="9525">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8" name="Oval 35"/>
            <p:cNvSpPr>
              <a:spLocks noChangeArrowheads="1"/>
            </p:cNvSpPr>
            <p:nvPr/>
          </p:nvSpPr>
          <p:spPr bwMode="auto">
            <a:xfrm>
              <a:off x="4883" y="2958"/>
              <a:ext cx="127" cy="127"/>
            </a:xfrm>
            <a:prstGeom prst="ellipse">
              <a:avLst/>
            </a:prstGeom>
            <a:solidFill>
              <a:schemeClr val="accent1"/>
            </a:solidFill>
            <a:ln w="9525">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9" name="Oval 36"/>
            <p:cNvSpPr>
              <a:spLocks noChangeArrowheads="1"/>
            </p:cNvSpPr>
            <p:nvPr/>
          </p:nvSpPr>
          <p:spPr bwMode="auto">
            <a:xfrm>
              <a:off x="5062" y="2958"/>
              <a:ext cx="127" cy="127"/>
            </a:xfrm>
            <a:prstGeom prst="ellipse">
              <a:avLst/>
            </a:prstGeom>
            <a:solidFill>
              <a:schemeClr val="folHlink"/>
            </a:solidFill>
            <a:ln w="9525">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0" name="Oval 37"/>
            <p:cNvSpPr>
              <a:spLocks noChangeArrowheads="1"/>
            </p:cNvSpPr>
            <p:nvPr/>
          </p:nvSpPr>
          <p:spPr bwMode="auto">
            <a:xfrm>
              <a:off x="5241" y="2958"/>
              <a:ext cx="127" cy="127"/>
            </a:xfrm>
            <a:prstGeom prst="ellipse">
              <a:avLst/>
            </a:prstGeom>
            <a:solidFill>
              <a:schemeClr val="folHlink"/>
            </a:solidFill>
            <a:ln w="9525">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1" name="Oval 38"/>
            <p:cNvSpPr>
              <a:spLocks noChangeArrowheads="1"/>
            </p:cNvSpPr>
            <p:nvPr/>
          </p:nvSpPr>
          <p:spPr bwMode="auto">
            <a:xfrm>
              <a:off x="4883" y="3137"/>
              <a:ext cx="127" cy="127"/>
            </a:xfrm>
            <a:prstGeom prst="ellipse">
              <a:avLst/>
            </a:prstGeom>
            <a:solidFill>
              <a:schemeClr val="folHlink"/>
            </a:solidFill>
            <a:ln w="9525">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2" name="Oval 39"/>
            <p:cNvSpPr>
              <a:spLocks noChangeArrowheads="1"/>
            </p:cNvSpPr>
            <p:nvPr/>
          </p:nvSpPr>
          <p:spPr bwMode="auto">
            <a:xfrm>
              <a:off x="5241" y="3137"/>
              <a:ext cx="127" cy="127"/>
            </a:xfrm>
            <a:prstGeom prst="ellipse">
              <a:avLst/>
            </a:prstGeom>
            <a:solidFill>
              <a:schemeClr val="folHlink"/>
            </a:solidFill>
            <a:ln w="9525">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grpSp>
      <p:sp>
        <p:nvSpPr>
          <p:cNvPr id="73" name="Line 40"/>
          <p:cNvSpPr>
            <a:spLocks noChangeShapeType="1"/>
          </p:cNvSpPr>
          <p:nvPr/>
        </p:nvSpPr>
        <p:spPr bwMode="auto">
          <a:xfrm>
            <a:off x="304800" y="2819400"/>
            <a:ext cx="8229600" cy="0"/>
          </a:xfrm>
          <a:prstGeom prst="line">
            <a:avLst/>
          </a:prstGeom>
          <a:noFill/>
          <a:ln w="6350">
            <a:solidFill>
              <a:schemeClr val="tx1"/>
            </a:solidFill>
            <a:round/>
          </a:ln>
          <a:effec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29731" name="Rectangle 3"/>
          <p:cNvSpPr>
            <a:spLocks noGrp="1" noChangeArrowheads="1"/>
          </p:cNvSpPr>
          <p:nvPr>
            <p:ph type="ctrTitle"/>
          </p:nvPr>
        </p:nvSpPr>
        <p:spPr>
          <a:xfrm>
            <a:off x="315913" y="466725"/>
            <a:ext cx="6781800" cy="2133600"/>
          </a:xfrm>
        </p:spPr>
        <p:txBody>
          <a:bodyPr/>
          <a:lstStyle>
            <a:lvl1pPr algn="r">
              <a:defRPr sz="4800"/>
            </a:lvl1pPr>
          </a:lstStyle>
          <a:p>
            <a:pPr lvl="0" fontAlgn="base"/>
            <a:r>
              <a:rPr lang="en-US" altLang="zh-CN" strike="noStrike" noProof="0"/>
              <a:t>单击此处编辑母版标题样式</a:t>
            </a:r>
          </a:p>
        </p:txBody>
      </p:sp>
      <p:sp>
        <p:nvSpPr>
          <p:cNvPr id="329732" name="Rectangle 4"/>
          <p:cNvSpPr>
            <a:spLocks noGrp="1" noChangeArrowheads="1"/>
          </p:cNvSpPr>
          <p:nvPr>
            <p:ph type="subTitle" idx="1"/>
          </p:nvPr>
        </p:nvSpPr>
        <p:spPr>
          <a:xfrm>
            <a:off x="849313" y="3049588"/>
            <a:ext cx="6248400" cy="2362200"/>
          </a:xfrm>
        </p:spPr>
        <p:txBody>
          <a:bodyPr/>
          <a:lstStyle>
            <a:lvl1pPr marL="0" indent="0" algn="r">
              <a:buFont typeface="Wingdings" panose="05000000000000000000" pitchFamily="2" charset="2"/>
              <a:buNone/>
              <a:defRPr sz="3200"/>
            </a:lvl1pPr>
          </a:lstStyle>
          <a:p>
            <a:pPr lvl="0" fontAlgn="base"/>
            <a:r>
              <a:rPr lang="en-US" altLang="zh-CN" strike="noStrike" noProof="0"/>
              <a:t>单击此处编辑母版副标题样式</a:t>
            </a:r>
          </a:p>
        </p:txBody>
      </p:sp>
      <p:sp>
        <p:nvSpPr>
          <p:cNvPr id="74" name="Rectangle 5"/>
          <p:cNvSpPr>
            <a:spLocks noGrp="1" noChangeArrowheads="1"/>
          </p:cNvSpPr>
          <p:nvPr>
            <p:ph type="dt" sz="half" idx="2"/>
          </p:nvPr>
        </p:nvSpPr>
        <p:spPr bwMode="auto">
          <a:xfrm>
            <a:off x="457200" y="6248400"/>
            <a:ext cx="2133600" cy="457200"/>
          </a:xfrm>
          <a:prstGeom prst="rect">
            <a:avLst/>
          </a:prstGeom>
          <a:noFill/>
          <a:ln>
            <a:noFill/>
          </a:ln>
          <a:effectLst/>
        </p:spPr>
        <p:txBody>
          <a:bodyPr vert="horz" wrap="square" lIns="91440" tIns="45720" rIns="91440" bIns="45720" numCol="1" anchor="t" anchorCtr="0" compatLnSpc="1"/>
          <a:lstStyle>
            <a:lvl1pPr>
              <a:defRPr smtClean="0"/>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5" name="Rectangle 6"/>
          <p:cNvSpPr>
            <a:spLocks noGrp="1" noChangeArrowheads="1"/>
          </p:cNvSpPr>
          <p:nvPr>
            <p:ph type="ftr" sz="quarter" idx="3"/>
          </p:nvPr>
        </p:nvSpPr>
        <p:spPr bwMode="auto">
          <a:xfrm>
            <a:off x="3124200" y="6248400"/>
            <a:ext cx="2895600" cy="457200"/>
          </a:xfrm>
          <a:prstGeom prst="rect">
            <a:avLst/>
          </a:prstGeom>
          <a:noFill/>
          <a:ln>
            <a:noFill/>
          </a:ln>
          <a:effectLst/>
        </p:spPr>
        <p:txBody>
          <a:bodyPr vert="horz" wrap="square" lIns="91440" tIns="45720" rIns="91440" bIns="45720" numCol="1" anchor="t" anchorCtr="0" compatLnSpc="1"/>
          <a:lstStyle>
            <a:lvl1pPr>
              <a:defRPr smtClean="0"/>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6" name="Rectangle 7"/>
          <p:cNvSpPr>
            <a:spLocks noGrp="1" noChangeArrowheads="1"/>
          </p:cNvSpPr>
          <p:nvPr>
            <p:ph type="sldNum" sz="quarter" idx="4"/>
          </p:nvPr>
        </p:nvSpPr>
        <p:spPr bwMode="auto">
          <a:xfrm>
            <a:off x="6553200" y="6248400"/>
            <a:ext cx="2133600" cy="457200"/>
          </a:xfrm>
          <a:prstGeom prst="rect">
            <a:avLst/>
          </a:prstGeom>
          <a:noFill/>
          <a:ln>
            <a:noFill/>
          </a:ln>
          <a:effectLst/>
        </p:spPr>
        <p:txBody>
          <a:bodyPr vert="horz" wrap="square" lIns="91440" tIns="45720" rIns="91440" bIns="45720" numCol="1" anchor="t" anchorCtr="0" compatLnSpc="1"/>
          <a:lstStyle/>
          <a:p>
            <a:pPr algn="r" eaLnBrk="1" fontAlgn="base" hangingPunct="1"/>
            <a:fld id="{9A0DB2DC-4C9A-4742-B13C-FB6460FD3503}" type="slidenum">
              <a:rPr lang="en-US" altLang="zh-CN" strike="noStrike" noProof="1" dirty="0">
                <a:latin typeface="Arial" panose="020B0604020202020204" pitchFamily="34" charset="0"/>
                <a:ea typeface="宋体" panose="02010600030101010101" pitchFamily="2" charset="-122"/>
                <a:cs typeface="+mn-cs"/>
              </a:rPr>
              <a:t>‹#›</a:t>
            </a:fld>
            <a:endParaRPr lang="en-US" altLang="zh-CN" strike="noStrike" noProof="1"/>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竖排文字占位符 2"/>
          <p:cNvSpPr>
            <a:spLocks noGrp="1"/>
          </p:cNvSpPr>
          <p:nvPr>
            <p:ph type="body" orient="vert" idx="1"/>
          </p:nvPr>
        </p:nvSpPr>
        <p:spPr/>
        <p:txBody>
          <a:bodyPr vert="eaVert"/>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eaLnBrk="1" fontAlgn="base" hangingPunct="1"/>
            <a:fld id="{9A0DB2DC-4C9A-4742-B13C-FB6460FD3503}" type="slidenum">
              <a:rPr lang="en-US" altLang="zh-CN" strike="noStrike" noProof="1" dirty="0">
                <a:latin typeface="Arial" panose="020B0604020202020204" pitchFamily="34" charset="0"/>
                <a:ea typeface="宋体" panose="02010600030101010101" pitchFamily="2" charset="-122"/>
                <a:cs typeface="+mn-cs"/>
              </a:rPr>
              <a:t>‹#›</a:t>
            </a:fld>
            <a:endParaRPr lang="en-US" altLang="zh-CN" strike="noStrike" noProof="1">
              <a:latin typeface="Arial" panose="020B0604020202020204" pitchFamily="34" charset="0"/>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122238"/>
            <a:ext cx="2057400" cy="6008687"/>
          </a:xfrm>
        </p:spPr>
        <p:txBody>
          <a:bodyPr vert="eaVert"/>
          <a:lstStyle/>
          <a:p>
            <a:pPr fontAlgn="base"/>
            <a:r>
              <a:rPr lang="zh-CN" altLang="en-US" strike="noStrike" noProof="1"/>
              <a:t>单击此处编辑母版标题样式</a:t>
            </a:r>
          </a:p>
        </p:txBody>
      </p:sp>
      <p:sp>
        <p:nvSpPr>
          <p:cNvPr id="3" name="竖排文字占位符 2"/>
          <p:cNvSpPr>
            <a:spLocks noGrp="1"/>
          </p:cNvSpPr>
          <p:nvPr>
            <p:ph type="body" orient="vert" idx="1"/>
          </p:nvPr>
        </p:nvSpPr>
        <p:spPr>
          <a:xfrm>
            <a:off x="457200" y="122238"/>
            <a:ext cx="6019800" cy="6008687"/>
          </a:xfrm>
        </p:spPr>
        <p:txBody>
          <a:bodyPr vert="eaVert"/>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eaLnBrk="1" fontAlgn="base" hangingPunct="1"/>
            <a:fld id="{9A0DB2DC-4C9A-4742-B13C-FB6460FD3503}" type="slidenum">
              <a:rPr lang="en-US" altLang="zh-CN" strike="noStrike" noProof="1" dirty="0">
                <a:latin typeface="Arial" panose="020B0604020202020204" pitchFamily="34" charset="0"/>
                <a:ea typeface="宋体" panose="02010600030101010101" pitchFamily="2" charset="-122"/>
                <a:cs typeface="+mn-cs"/>
              </a:rPr>
              <a:t>‹#›</a:t>
            </a:fld>
            <a:endParaRPr lang="en-US" altLang="zh-CN" strike="noStrike" noProof="1">
              <a:latin typeface="Arial" panose="020B0604020202020204" pitchFamily="34" charset="0"/>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内容占位符 2"/>
          <p:cNvSpPr>
            <a:spLocks noGrp="1"/>
          </p:cNvSpPr>
          <p:nvPr>
            <p:ph idx="1"/>
          </p:nvPr>
        </p:nvSpPr>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eaLnBrk="1" fontAlgn="base" hangingPunct="1"/>
            <a:fld id="{9A0DB2DC-4C9A-4742-B13C-FB6460FD3503}" type="slidenum">
              <a:rPr lang="en-US" altLang="zh-CN" strike="noStrike" noProof="1" dirty="0">
                <a:latin typeface="Arial" panose="020B0604020202020204" pitchFamily="34" charset="0"/>
                <a:ea typeface="宋体" panose="02010600030101010101" pitchFamily="2" charset="-122"/>
                <a:cs typeface="+mn-cs"/>
              </a:rPr>
              <a:t>‹#›</a:t>
            </a:fld>
            <a:endParaRPr lang="en-US" altLang="zh-CN" strike="noStrike" noProof="1">
              <a:latin typeface="Arial" panose="020B0604020202020204" pitchFamily="34" charset="0"/>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lstStyle>
            <a:lvl1pPr>
              <a:defRPr sz="6000"/>
            </a:lvl1pPr>
          </a:lstStyle>
          <a:p>
            <a:pPr fontAlgn="base"/>
            <a:r>
              <a:rPr lang="zh-CN" altLang="en-US" strike="noStrike" noProof="1"/>
              <a:t>单击此处编辑母版标题样式</a:t>
            </a:r>
          </a:p>
        </p:txBody>
      </p:sp>
      <p:sp>
        <p:nvSpPr>
          <p:cNvPr id="3" name="文本占位符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fontAlgn="base"/>
            <a:r>
              <a:rPr lang="zh-CN" altLang="en-US" strike="noStrike" noProof="1"/>
              <a:t>单击此处编辑母版文本样式</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eaLnBrk="1" fontAlgn="base" hangingPunct="1"/>
            <a:fld id="{9A0DB2DC-4C9A-4742-B13C-FB6460FD3503}" type="slidenum">
              <a:rPr lang="en-US" altLang="zh-CN" strike="noStrike" noProof="1" dirty="0">
                <a:latin typeface="Arial" panose="020B0604020202020204" pitchFamily="34" charset="0"/>
                <a:ea typeface="宋体" panose="02010600030101010101" pitchFamily="2" charset="-122"/>
                <a:cs typeface="+mn-cs"/>
              </a:rPr>
              <a:t>‹#›</a:t>
            </a:fld>
            <a:endParaRPr lang="en-US" altLang="zh-CN" strike="noStrike" noProof="1">
              <a:latin typeface="Arial" panose="020B0604020202020204" pitchFamily="34" charset="0"/>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内容占位符 2"/>
          <p:cNvSpPr>
            <a:spLocks noGrp="1"/>
          </p:cNvSpPr>
          <p:nvPr>
            <p:ph sz="half" idx="1"/>
          </p:nvPr>
        </p:nvSpPr>
        <p:spPr>
          <a:xfrm>
            <a:off x="457200" y="1719263"/>
            <a:ext cx="4038600" cy="4411662"/>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内容占位符 3"/>
          <p:cNvSpPr>
            <a:spLocks noGrp="1"/>
          </p:cNvSpPr>
          <p:nvPr>
            <p:ph sz="half" idx="2"/>
          </p:nvPr>
        </p:nvSpPr>
        <p:spPr>
          <a:xfrm>
            <a:off x="4648200" y="1719263"/>
            <a:ext cx="4038600" cy="4411662"/>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lvl="0" eaLnBrk="1" fontAlgn="base" hangingPunct="1"/>
            <a:fld id="{9A0DB2DC-4C9A-4742-B13C-FB6460FD3503}" type="slidenum">
              <a:rPr lang="en-US" altLang="zh-CN" strike="noStrike" noProof="1" dirty="0">
                <a:latin typeface="Arial" panose="020B0604020202020204" pitchFamily="34" charset="0"/>
                <a:ea typeface="宋体" panose="02010600030101010101" pitchFamily="2" charset="-122"/>
                <a:cs typeface="+mn-cs"/>
              </a:rPr>
              <a:t>‹#›</a:t>
            </a:fld>
            <a:endParaRPr lang="en-US" altLang="zh-CN" strike="noStrike" noProof="1">
              <a:latin typeface="Arial" panose="020B0604020202020204" pitchFamily="34" charset="0"/>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365125"/>
            <a:ext cx="7886700" cy="1325563"/>
          </a:xfrm>
        </p:spPr>
        <p:txBody>
          <a:bodyPr/>
          <a:lstStyle/>
          <a:p>
            <a:pPr fontAlgn="base"/>
            <a:r>
              <a:rPr lang="zh-CN" altLang="en-US" strike="noStrike" noProof="1"/>
              <a:t>单击此处编辑母版标题样式</a:t>
            </a:r>
          </a:p>
        </p:txBody>
      </p:sp>
      <p:sp>
        <p:nvSpPr>
          <p:cNvPr id="3" name="文本占位符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a:t>单击此处编辑母版文本样式</a:t>
            </a:r>
          </a:p>
        </p:txBody>
      </p:sp>
      <p:sp>
        <p:nvSpPr>
          <p:cNvPr id="4" name="内容占位符 3"/>
          <p:cNvSpPr>
            <a:spLocks noGrp="1"/>
          </p:cNvSpPr>
          <p:nvPr>
            <p:ph sz="half" idx="2"/>
          </p:nvPr>
        </p:nvSpPr>
        <p:spPr>
          <a:xfrm>
            <a:off x="630238" y="2505075"/>
            <a:ext cx="3868737" cy="3684588"/>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5" name="文本占位符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a:t>单击此处编辑母版文本样式</a:t>
            </a:r>
          </a:p>
        </p:txBody>
      </p:sp>
      <p:sp>
        <p:nvSpPr>
          <p:cNvPr id="6" name="内容占位符 5"/>
          <p:cNvSpPr>
            <a:spLocks noGrp="1"/>
          </p:cNvSpPr>
          <p:nvPr>
            <p:ph sz="quarter" idx="4"/>
          </p:nvPr>
        </p:nvSpPr>
        <p:spPr>
          <a:xfrm>
            <a:off x="4629150" y="2505075"/>
            <a:ext cx="3887788" cy="3684588"/>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7" name="日期占位符 6"/>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 name="页脚占位符 7"/>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9" name="灯片编号占位符 8"/>
          <p:cNvSpPr>
            <a:spLocks noGrp="1"/>
          </p:cNvSpPr>
          <p:nvPr>
            <p:ph type="sldNum" sz="quarter" idx="12"/>
          </p:nvPr>
        </p:nvSpPr>
        <p:spPr/>
        <p:txBody>
          <a:bodyPr/>
          <a:lstStyle/>
          <a:p>
            <a:pPr lvl="0" eaLnBrk="1" fontAlgn="base" hangingPunct="1"/>
            <a:fld id="{9A0DB2DC-4C9A-4742-B13C-FB6460FD3503}" type="slidenum">
              <a:rPr lang="en-US" altLang="zh-CN" strike="noStrike" noProof="1" dirty="0">
                <a:latin typeface="Arial" panose="020B0604020202020204" pitchFamily="34" charset="0"/>
                <a:ea typeface="宋体" panose="02010600030101010101" pitchFamily="2" charset="-122"/>
                <a:cs typeface="+mn-cs"/>
              </a:rPr>
              <a:t>‹#›</a:t>
            </a:fld>
            <a:endParaRPr lang="en-US" altLang="zh-CN" strike="noStrike" noProof="1">
              <a:latin typeface="Arial" panose="020B0604020202020204" pitchFamily="34" charset="0"/>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日期占位符 2"/>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 name="页脚占位符 3"/>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灯片编号占位符 4"/>
          <p:cNvSpPr>
            <a:spLocks noGrp="1"/>
          </p:cNvSpPr>
          <p:nvPr>
            <p:ph type="sldNum" sz="quarter" idx="12"/>
          </p:nvPr>
        </p:nvSpPr>
        <p:spPr/>
        <p:txBody>
          <a:bodyPr/>
          <a:lstStyle/>
          <a:p>
            <a:pPr lvl="0" eaLnBrk="1" fontAlgn="base" hangingPunct="1"/>
            <a:fld id="{9A0DB2DC-4C9A-4742-B13C-FB6460FD3503}" type="slidenum">
              <a:rPr lang="en-US" altLang="zh-CN" strike="noStrike" noProof="1" dirty="0">
                <a:latin typeface="Arial" panose="020B0604020202020204" pitchFamily="34" charset="0"/>
                <a:ea typeface="宋体" panose="02010600030101010101" pitchFamily="2" charset="-122"/>
                <a:cs typeface="+mn-cs"/>
              </a:rPr>
              <a:t>‹#›</a:t>
            </a:fld>
            <a:endParaRPr lang="en-US" altLang="zh-CN" strike="noStrike" noProof="1">
              <a:latin typeface="Arial" panose="020B0604020202020204" pitchFamily="34" charset="0"/>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 name="页脚占位符 2"/>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 name="灯片编号占位符 3"/>
          <p:cNvSpPr>
            <a:spLocks noGrp="1"/>
          </p:cNvSpPr>
          <p:nvPr>
            <p:ph type="sldNum" sz="quarter" idx="12"/>
          </p:nvPr>
        </p:nvSpPr>
        <p:spPr/>
        <p:txBody>
          <a:bodyPr/>
          <a:lstStyle/>
          <a:p>
            <a:pPr lvl="0" eaLnBrk="1" fontAlgn="base" hangingPunct="1"/>
            <a:fld id="{9A0DB2DC-4C9A-4742-B13C-FB6460FD3503}" type="slidenum">
              <a:rPr lang="en-US" altLang="zh-CN" strike="noStrike" noProof="1" dirty="0">
                <a:latin typeface="Arial" panose="020B0604020202020204" pitchFamily="34" charset="0"/>
                <a:ea typeface="宋体" panose="02010600030101010101" pitchFamily="2" charset="-122"/>
                <a:cs typeface="+mn-cs"/>
              </a:rPr>
              <a:t>‹#›</a:t>
            </a:fld>
            <a:endParaRPr lang="en-US" altLang="zh-CN" strike="noStrike" noProof="1">
              <a:latin typeface="Arial" panose="020B0604020202020204" pitchFamily="34" charset="0"/>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lstStyle>
            <a:lvl1pPr>
              <a:defRPr sz="3200"/>
            </a:lvl1pPr>
          </a:lstStyle>
          <a:p>
            <a:pPr fontAlgn="base"/>
            <a:r>
              <a:rPr lang="zh-CN" altLang="en-US" strike="noStrike" noProof="1"/>
              <a:t>单击此处编辑母版标题样式</a:t>
            </a:r>
          </a:p>
        </p:txBody>
      </p:sp>
      <p:sp>
        <p:nvSpPr>
          <p:cNvPr id="3" name="内容占位符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fontAlgn="base"/>
            <a:r>
              <a:rPr lang="zh-CN" altLang="en-US" strike="noStrike" noProof="1"/>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lvl="0" eaLnBrk="1" fontAlgn="base" hangingPunct="1"/>
            <a:fld id="{9A0DB2DC-4C9A-4742-B13C-FB6460FD3503}" type="slidenum">
              <a:rPr lang="en-US" altLang="zh-CN" strike="noStrike" noProof="1" dirty="0">
                <a:latin typeface="Arial" panose="020B0604020202020204" pitchFamily="34" charset="0"/>
                <a:ea typeface="宋体" panose="02010600030101010101" pitchFamily="2" charset="-122"/>
                <a:cs typeface="+mn-cs"/>
              </a:rPr>
              <a:t>‹#›</a:t>
            </a:fld>
            <a:endParaRPr lang="en-US" altLang="zh-CN" strike="noStrike" noProof="1">
              <a:latin typeface="Arial" panose="020B0604020202020204" pitchFamily="34" charset="0"/>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lstStyle>
            <a:lvl1pPr>
              <a:defRPr sz="3200"/>
            </a:lvl1pPr>
          </a:lstStyle>
          <a:p>
            <a:pPr fontAlgn="base"/>
            <a:r>
              <a:rPr lang="zh-CN" altLang="en-US" strike="noStrike" noProof="1"/>
              <a:t>单击此处编辑母版标题样式</a:t>
            </a:r>
          </a:p>
        </p:txBody>
      </p:sp>
      <p:sp>
        <p:nvSpPr>
          <p:cNvPr id="3" name="图片占位符 2"/>
          <p:cNvSpPr>
            <a:spLocks noGrp="1"/>
          </p:cNvSpPr>
          <p:nvPr>
            <p:ph type="pic" idx="1"/>
          </p:nvPr>
        </p:nvSpPr>
        <p:spPr>
          <a:xfrm>
            <a:off x="3887788" y="987425"/>
            <a:ext cx="4629150" cy="4873625"/>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
                <a:schemeClr val="tx2"/>
              </a:buClr>
              <a:buSzPct val="70000"/>
              <a:buFont typeface="Wingdings" panose="05000000000000000000" pitchFamily="2" charset="2"/>
              <a:buNone/>
              <a:defRPr/>
            </a:pPr>
            <a:endParaRPr kumimoji="0" lang="zh-CN" altLang="en-US" sz="3200" b="0" i="0" u="none" strike="noStrike" kern="1200" cap="none" spc="0" normalizeH="0" baseline="0" noProof="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fontAlgn="base"/>
            <a:r>
              <a:rPr lang="zh-CN" altLang="en-US" strike="noStrike" noProof="1"/>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lvl="0" eaLnBrk="1" fontAlgn="base" hangingPunct="1"/>
            <a:fld id="{9A0DB2DC-4C9A-4742-B13C-FB6460FD3503}" type="slidenum">
              <a:rPr lang="en-US" altLang="zh-CN" strike="noStrike" noProof="1" dirty="0">
                <a:latin typeface="Arial" panose="020B0604020202020204" pitchFamily="34" charset="0"/>
                <a:ea typeface="宋体" panose="02010600030101010101" pitchFamily="2" charset="-122"/>
                <a:cs typeface="+mn-cs"/>
              </a:rPr>
              <a:t>‹#›</a:t>
            </a:fld>
            <a:endParaRPr lang="en-US" altLang="zh-CN" strike="noStrike" noProof="1">
              <a:latin typeface="Arial" panose="020B0604020202020204" pitchFamily="34" charset="0"/>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Line 2"/>
          <p:cNvSpPr>
            <a:spLocks noChangeShapeType="1"/>
          </p:cNvSpPr>
          <p:nvPr/>
        </p:nvSpPr>
        <p:spPr bwMode="auto">
          <a:xfrm>
            <a:off x="7962900" y="152400"/>
            <a:ext cx="0" cy="1524000"/>
          </a:xfrm>
          <a:prstGeom prst="line">
            <a:avLst/>
          </a:prstGeom>
          <a:noFill/>
          <a:ln w="9525">
            <a:solidFill>
              <a:schemeClr val="tx1"/>
            </a:solidFill>
            <a:round/>
          </a:ln>
          <a:effec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27" name="Rectangle 3"/>
          <p:cNvSpPr>
            <a:spLocks noGrp="1"/>
          </p:cNvSpPr>
          <p:nvPr>
            <p:ph type="title"/>
          </p:nvPr>
        </p:nvSpPr>
        <p:spPr>
          <a:xfrm>
            <a:off x="457200" y="122238"/>
            <a:ext cx="7543800" cy="1295400"/>
          </a:xfrm>
          <a:prstGeom prst="rect">
            <a:avLst/>
          </a:prstGeom>
          <a:noFill/>
          <a:ln w="9525">
            <a:noFill/>
          </a:ln>
        </p:spPr>
        <p:txBody>
          <a:bodyPr anchor="b" anchorCtr="0"/>
          <a:lstStyle/>
          <a:p>
            <a:pPr lvl="0"/>
            <a:r>
              <a:rPr lang="en-US" altLang="zh-CN" dirty="0"/>
              <a:t>单击此处编辑母版标题样式</a:t>
            </a:r>
          </a:p>
        </p:txBody>
      </p:sp>
      <p:sp>
        <p:nvSpPr>
          <p:cNvPr id="1028" name="Rectangle 4"/>
          <p:cNvSpPr>
            <a:spLocks noGrp="1"/>
          </p:cNvSpPr>
          <p:nvPr>
            <p:ph type="body"/>
          </p:nvPr>
        </p:nvSpPr>
        <p:spPr>
          <a:xfrm>
            <a:off x="457200" y="1719263"/>
            <a:ext cx="8229600" cy="4411662"/>
          </a:xfrm>
          <a:prstGeom prst="rect">
            <a:avLst/>
          </a:prstGeom>
          <a:noFill/>
          <a:ln w="9525">
            <a:noFill/>
          </a:ln>
        </p:spPr>
        <p:txBody>
          <a:bodyPr anchor="t" anchorCtr="0"/>
          <a:lstStyle/>
          <a:p>
            <a:pPr lvl="0"/>
            <a:r>
              <a:rPr lang="en-US" altLang="zh-CN" dirty="0"/>
              <a:t>单击此处编辑母版文本样式</a:t>
            </a:r>
          </a:p>
          <a:p>
            <a:pPr lvl="1" indent="-347345"/>
            <a:r>
              <a:rPr lang="en-US" altLang="zh-CN" dirty="0"/>
              <a:t>第二级</a:t>
            </a:r>
          </a:p>
          <a:p>
            <a:pPr lvl="2" indent="-293370"/>
            <a:r>
              <a:rPr lang="en-US" altLang="zh-CN" dirty="0"/>
              <a:t>第三级</a:t>
            </a:r>
          </a:p>
          <a:p>
            <a:pPr lvl="3" indent="-292100"/>
            <a:r>
              <a:rPr lang="en-US" altLang="zh-CN" dirty="0"/>
              <a:t>第四级</a:t>
            </a:r>
          </a:p>
          <a:p>
            <a:pPr lvl="4" indent="-316230"/>
            <a:r>
              <a:rPr lang="en-US" altLang="zh-CN" dirty="0"/>
              <a:t>第五级</a:t>
            </a:r>
          </a:p>
        </p:txBody>
      </p:sp>
      <p:sp>
        <p:nvSpPr>
          <p:cNvPr id="328709" name="Rectangle 5"/>
          <p:cNvSpPr>
            <a:spLocks noGrp="1" noChangeArrowheads="1"/>
          </p:cNvSpPr>
          <p:nvPr>
            <p:ph type="dt" sz="half" idx="2"/>
          </p:nvPr>
        </p:nvSpPr>
        <p:spPr bwMode="auto">
          <a:xfrm>
            <a:off x="457200" y="6248400"/>
            <a:ext cx="2133600" cy="457200"/>
          </a:xfrm>
          <a:prstGeom prst="rect">
            <a:avLst/>
          </a:prstGeom>
          <a:noFill/>
          <a:ln>
            <a:noFill/>
          </a:ln>
          <a:effectLst/>
        </p:spPr>
        <p:txBody>
          <a:bodyPr vert="horz" wrap="square" lIns="91440" tIns="45720" rIns="91440" bIns="45720" numCol="1" anchor="t" anchorCtr="0" compatLnSpc="1"/>
          <a:lstStyle>
            <a:lvl1pPr eaLnBrk="1" hangingPunct="1">
              <a:defRPr sz="1000" smtClean="0">
                <a:latin typeface="Arial" panose="020B0604020202020204" pitchFamily="34" charset="0"/>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28710" name="Rectangle 6"/>
          <p:cNvSpPr>
            <a:spLocks noGrp="1" noChangeArrowheads="1"/>
          </p:cNvSpPr>
          <p:nvPr>
            <p:ph type="ftr" sz="quarter" idx="3"/>
          </p:nvPr>
        </p:nvSpPr>
        <p:spPr bwMode="auto">
          <a:xfrm>
            <a:off x="3124200" y="6248400"/>
            <a:ext cx="2895600" cy="457200"/>
          </a:xfrm>
          <a:prstGeom prst="rect">
            <a:avLst/>
          </a:prstGeom>
          <a:noFill/>
          <a:ln>
            <a:noFill/>
          </a:ln>
          <a:effectLst/>
        </p:spPr>
        <p:txBody>
          <a:bodyPr vert="horz" wrap="square" lIns="91440" tIns="45720" rIns="91440" bIns="45720" numCol="1" anchor="t" anchorCtr="0" compatLnSpc="1"/>
          <a:lstStyle>
            <a:lvl1pPr algn="ctr" eaLnBrk="1" hangingPunct="1">
              <a:defRPr sz="1000" smtClean="0">
                <a:latin typeface="Arial" panose="020B0604020202020204" pitchFamily="34" charset="0"/>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28711" name="Rectangle 7"/>
          <p:cNvSpPr>
            <a:spLocks noGrp="1" noChangeArrowheads="1"/>
          </p:cNvSpPr>
          <p:nvPr>
            <p:ph type="sldNum" sz="quarter" idx="4"/>
          </p:nvPr>
        </p:nvSpPr>
        <p:spPr bwMode="auto">
          <a:xfrm>
            <a:off x="6553200" y="6248400"/>
            <a:ext cx="2133600" cy="457200"/>
          </a:xfrm>
          <a:prstGeom prst="rect">
            <a:avLst/>
          </a:prstGeom>
          <a:noFill/>
          <a:ln>
            <a:noFill/>
          </a:ln>
          <a:effectLst/>
        </p:spPr>
        <p:txBody>
          <a:bodyPr vert="horz" wrap="square" lIns="91440" tIns="45720" rIns="91440" bIns="45720" numCol="1" anchor="t" anchorCtr="0" compatLnSpc="1"/>
          <a:lstStyle>
            <a:lvl1pPr algn="r">
              <a:defRPr sz="1000"/>
            </a:lvl1pPr>
          </a:lstStyle>
          <a:p>
            <a:pPr lvl="0" eaLnBrk="1" fontAlgn="base" hangingPunct="1"/>
            <a:fld id="{9A0DB2DC-4C9A-4742-B13C-FB6460FD3503}" type="slidenum">
              <a:rPr lang="en-US" altLang="zh-CN" strike="noStrike" noProof="1" dirty="0">
                <a:latin typeface="Arial" panose="020B0604020202020204" pitchFamily="34" charset="0"/>
                <a:ea typeface="宋体" panose="02010600030101010101" pitchFamily="2" charset="-122"/>
                <a:cs typeface="+mn-cs"/>
              </a:rPr>
              <a:t>‹#›</a:t>
            </a:fld>
            <a:endParaRPr lang="en-US" altLang="zh-CN" strike="noStrike" noProof="1">
              <a:latin typeface="Arial" panose="020B0604020202020204" pitchFamily="34" charset="0"/>
            </a:endParaRPr>
          </a:p>
        </p:txBody>
      </p:sp>
      <p:grpSp>
        <p:nvGrpSpPr>
          <p:cNvPr id="1032" name="Group 8"/>
          <p:cNvGrpSpPr/>
          <p:nvPr/>
        </p:nvGrpSpPr>
        <p:grpSpPr>
          <a:xfrm>
            <a:off x="8153400" y="152400"/>
            <a:ext cx="792163" cy="1295400"/>
            <a:chOff x="5136" y="960"/>
            <a:chExt cx="528" cy="864"/>
          </a:xfrm>
        </p:grpSpPr>
        <p:sp>
          <p:nvSpPr>
            <p:cNvPr id="1033" name="Oval 9"/>
            <p:cNvSpPr>
              <a:spLocks noChangeArrowheads="1"/>
            </p:cNvSpPr>
            <p:nvPr/>
          </p:nvSpPr>
          <p:spPr bwMode="auto">
            <a:xfrm>
              <a:off x="5136" y="960"/>
              <a:ext cx="80" cy="80"/>
            </a:xfrm>
            <a:prstGeom prst="ellipse">
              <a:avLst/>
            </a:prstGeom>
            <a:solidFill>
              <a:schemeClr val="tx2"/>
            </a:solidFill>
            <a:ln w="9525">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34" name="Oval 10"/>
            <p:cNvSpPr>
              <a:spLocks noChangeArrowheads="1"/>
            </p:cNvSpPr>
            <p:nvPr/>
          </p:nvSpPr>
          <p:spPr bwMode="auto">
            <a:xfrm>
              <a:off x="5248" y="960"/>
              <a:ext cx="80" cy="80"/>
            </a:xfrm>
            <a:prstGeom prst="ellipse">
              <a:avLst/>
            </a:prstGeom>
            <a:solidFill>
              <a:schemeClr val="tx2"/>
            </a:solidFill>
            <a:ln w="9525">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35" name="Oval 11"/>
            <p:cNvSpPr>
              <a:spLocks noChangeArrowheads="1"/>
            </p:cNvSpPr>
            <p:nvPr/>
          </p:nvSpPr>
          <p:spPr bwMode="auto">
            <a:xfrm>
              <a:off x="5360" y="960"/>
              <a:ext cx="80" cy="80"/>
            </a:xfrm>
            <a:prstGeom prst="ellipse">
              <a:avLst/>
            </a:prstGeom>
            <a:solidFill>
              <a:schemeClr val="tx2"/>
            </a:solidFill>
            <a:ln w="9525">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36" name="Oval 12"/>
            <p:cNvSpPr>
              <a:spLocks noChangeArrowheads="1"/>
            </p:cNvSpPr>
            <p:nvPr/>
          </p:nvSpPr>
          <p:spPr bwMode="auto">
            <a:xfrm>
              <a:off x="5136" y="1072"/>
              <a:ext cx="80" cy="80"/>
            </a:xfrm>
            <a:prstGeom prst="ellipse">
              <a:avLst/>
            </a:prstGeom>
            <a:solidFill>
              <a:schemeClr val="tx2"/>
            </a:solidFill>
            <a:ln w="9525">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37" name="Oval 13"/>
            <p:cNvSpPr>
              <a:spLocks noChangeArrowheads="1"/>
            </p:cNvSpPr>
            <p:nvPr/>
          </p:nvSpPr>
          <p:spPr bwMode="auto">
            <a:xfrm>
              <a:off x="5248" y="1072"/>
              <a:ext cx="80" cy="80"/>
            </a:xfrm>
            <a:prstGeom prst="ellipse">
              <a:avLst/>
            </a:prstGeom>
            <a:solidFill>
              <a:schemeClr val="tx2"/>
            </a:solidFill>
            <a:ln w="9525">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38" name="Oval 14"/>
            <p:cNvSpPr>
              <a:spLocks noChangeArrowheads="1"/>
            </p:cNvSpPr>
            <p:nvPr/>
          </p:nvSpPr>
          <p:spPr bwMode="auto">
            <a:xfrm>
              <a:off x="5360" y="1072"/>
              <a:ext cx="80" cy="80"/>
            </a:xfrm>
            <a:prstGeom prst="ellipse">
              <a:avLst/>
            </a:prstGeom>
            <a:solidFill>
              <a:schemeClr val="tx2"/>
            </a:solidFill>
            <a:ln w="9525">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39" name="Oval 15"/>
            <p:cNvSpPr>
              <a:spLocks noChangeArrowheads="1"/>
            </p:cNvSpPr>
            <p:nvPr/>
          </p:nvSpPr>
          <p:spPr bwMode="auto">
            <a:xfrm>
              <a:off x="5472" y="1072"/>
              <a:ext cx="80" cy="80"/>
            </a:xfrm>
            <a:prstGeom prst="ellipse">
              <a:avLst/>
            </a:prstGeom>
            <a:solidFill>
              <a:schemeClr val="accent2"/>
            </a:solidFill>
            <a:ln w="9525">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40" name="Oval 16"/>
            <p:cNvSpPr>
              <a:spLocks noChangeArrowheads="1"/>
            </p:cNvSpPr>
            <p:nvPr/>
          </p:nvSpPr>
          <p:spPr bwMode="auto">
            <a:xfrm>
              <a:off x="5136" y="1184"/>
              <a:ext cx="80" cy="80"/>
            </a:xfrm>
            <a:prstGeom prst="ellipse">
              <a:avLst/>
            </a:prstGeom>
            <a:solidFill>
              <a:schemeClr val="tx2"/>
            </a:solidFill>
            <a:ln w="9525">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41" name="Oval 17"/>
            <p:cNvSpPr>
              <a:spLocks noChangeArrowheads="1"/>
            </p:cNvSpPr>
            <p:nvPr/>
          </p:nvSpPr>
          <p:spPr bwMode="auto">
            <a:xfrm>
              <a:off x="5248" y="1184"/>
              <a:ext cx="80" cy="80"/>
            </a:xfrm>
            <a:prstGeom prst="ellipse">
              <a:avLst/>
            </a:prstGeom>
            <a:solidFill>
              <a:schemeClr val="tx2"/>
            </a:solidFill>
            <a:ln w="9525">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42" name="Oval 18"/>
            <p:cNvSpPr>
              <a:spLocks noChangeArrowheads="1"/>
            </p:cNvSpPr>
            <p:nvPr/>
          </p:nvSpPr>
          <p:spPr bwMode="auto">
            <a:xfrm>
              <a:off x="5360" y="1184"/>
              <a:ext cx="80" cy="80"/>
            </a:xfrm>
            <a:prstGeom prst="ellipse">
              <a:avLst/>
            </a:prstGeom>
            <a:solidFill>
              <a:schemeClr val="accent2"/>
            </a:solidFill>
            <a:ln w="9525">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43" name="Oval 19"/>
            <p:cNvSpPr>
              <a:spLocks noChangeArrowheads="1"/>
            </p:cNvSpPr>
            <p:nvPr/>
          </p:nvSpPr>
          <p:spPr bwMode="auto">
            <a:xfrm>
              <a:off x="5472" y="1184"/>
              <a:ext cx="80" cy="80"/>
            </a:xfrm>
            <a:prstGeom prst="ellipse">
              <a:avLst/>
            </a:prstGeom>
            <a:solidFill>
              <a:schemeClr val="accent2"/>
            </a:solidFill>
            <a:ln w="9525">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44" name="Oval 20"/>
            <p:cNvSpPr>
              <a:spLocks noChangeArrowheads="1"/>
            </p:cNvSpPr>
            <p:nvPr/>
          </p:nvSpPr>
          <p:spPr bwMode="auto">
            <a:xfrm>
              <a:off x="5584" y="1184"/>
              <a:ext cx="80" cy="80"/>
            </a:xfrm>
            <a:prstGeom prst="ellipse">
              <a:avLst/>
            </a:prstGeom>
            <a:solidFill>
              <a:schemeClr val="accent1"/>
            </a:solidFill>
            <a:ln w="9525">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45" name="Oval 21"/>
            <p:cNvSpPr>
              <a:spLocks noChangeArrowheads="1"/>
            </p:cNvSpPr>
            <p:nvPr/>
          </p:nvSpPr>
          <p:spPr bwMode="auto">
            <a:xfrm>
              <a:off x="5136" y="1296"/>
              <a:ext cx="80" cy="80"/>
            </a:xfrm>
            <a:prstGeom prst="ellipse">
              <a:avLst/>
            </a:prstGeom>
            <a:solidFill>
              <a:schemeClr val="tx2"/>
            </a:solidFill>
            <a:ln w="9525">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46" name="Oval 22"/>
            <p:cNvSpPr>
              <a:spLocks noChangeArrowheads="1"/>
            </p:cNvSpPr>
            <p:nvPr/>
          </p:nvSpPr>
          <p:spPr bwMode="auto">
            <a:xfrm>
              <a:off x="5248" y="1296"/>
              <a:ext cx="80" cy="80"/>
            </a:xfrm>
            <a:prstGeom prst="ellipse">
              <a:avLst/>
            </a:prstGeom>
            <a:solidFill>
              <a:schemeClr val="accent2"/>
            </a:solidFill>
            <a:ln w="9525">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47" name="Oval 23"/>
            <p:cNvSpPr>
              <a:spLocks noChangeArrowheads="1"/>
            </p:cNvSpPr>
            <p:nvPr/>
          </p:nvSpPr>
          <p:spPr bwMode="auto">
            <a:xfrm>
              <a:off x="5360" y="1296"/>
              <a:ext cx="80" cy="80"/>
            </a:xfrm>
            <a:prstGeom prst="ellipse">
              <a:avLst/>
            </a:prstGeom>
            <a:solidFill>
              <a:schemeClr val="accent2"/>
            </a:solidFill>
            <a:ln w="9525">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48" name="Oval 24"/>
            <p:cNvSpPr>
              <a:spLocks noChangeArrowheads="1"/>
            </p:cNvSpPr>
            <p:nvPr/>
          </p:nvSpPr>
          <p:spPr bwMode="auto">
            <a:xfrm>
              <a:off x="5472" y="1296"/>
              <a:ext cx="80" cy="80"/>
            </a:xfrm>
            <a:prstGeom prst="ellipse">
              <a:avLst/>
            </a:prstGeom>
            <a:solidFill>
              <a:schemeClr val="accent1"/>
            </a:solidFill>
            <a:ln w="9525">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49" name="Oval 25"/>
            <p:cNvSpPr>
              <a:spLocks noChangeArrowheads="1"/>
            </p:cNvSpPr>
            <p:nvPr/>
          </p:nvSpPr>
          <p:spPr bwMode="auto">
            <a:xfrm>
              <a:off x="5136" y="1408"/>
              <a:ext cx="80" cy="80"/>
            </a:xfrm>
            <a:prstGeom prst="ellipse">
              <a:avLst/>
            </a:prstGeom>
            <a:solidFill>
              <a:schemeClr val="accent2"/>
            </a:solidFill>
            <a:ln w="9525">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50" name="Oval 26"/>
            <p:cNvSpPr>
              <a:spLocks noChangeArrowheads="1"/>
            </p:cNvSpPr>
            <p:nvPr/>
          </p:nvSpPr>
          <p:spPr bwMode="auto">
            <a:xfrm>
              <a:off x="5248" y="1408"/>
              <a:ext cx="80" cy="80"/>
            </a:xfrm>
            <a:prstGeom prst="ellipse">
              <a:avLst/>
            </a:prstGeom>
            <a:solidFill>
              <a:schemeClr val="accent2"/>
            </a:solidFill>
            <a:ln w="9525">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51" name="Oval 27"/>
            <p:cNvSpPr>
              <a:spLocks noChangeArrowheads="1"/>
            </p:cNvSpPr>
            <p:nvPr/>
          </p:nvSpPr>
          <p:spPr bwMode="auto">
            <a:xfrm>
              <a:off x="5360" y="1408"/>
              <a:ext cx="80" cy="80"/>
            </a:xfrm>
            <a:prstGeom prst="ellipse">
              <a:avLst/>
            </a:prstGeom>
            <a:solidFill>
              <a:schemeClr val="accent1"/>
            </a:solidFill>
            <a:ln w="9525">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52" name="Oval 28"/>
            <p:cNvSpPr>
              <a:spLocks noChangeArrowheads="1"/>
            </p:cNvSpPr>
            <p:nvPr/>
          </p:nvSpPr>
          <p:spPr bwMode="auto">
            <a:xfrm>
              <a:off x="5472" y="1408"/>
              <a:ext cx="80" cy="80"/>
            </a:xfrm>
            <a:prstGeom prst="ellipse">
              <a:avLst/>
            </a:prstGeom>
            <a:solidFill>
              <a:schemeClr val="accent1"/>
            </a:solidFill>
            <a:ln w="9525">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53" name="Oval 29"/>
            <p:cNvSpPr>
              <a:spLocks noChangeArrowheads="1"/>
            </p:cNvSpPr>
            <p:nvPr/>
          </p:nvSpPr>
          <p:spPr bwMode="auto">
            <a:xfrm>
              <a:off x="5584" y="1408"/>
              <a:ext cx="80" cy="80"/>
            </a:xfrm>
            <a:prstGeom prst="ellipse">
              <a:avLst/>
            </a:prstGeom>
            <a:solidFill>
              <a:schemeClr val="folHlink"/>
            </a:solidFill>
            <a:ln w="9525">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54" name="Oval 30"/>
            <p:cNvSpPr>
              <a:spLocks noChangeArrowheads="1"/>
            </p:cNvSpPr>
            <p:nvPr/>
          </p:nvSpPr>
          <p:spPr bwMode="auto">
            <a:xfrm>
              <a:off x="5136" y="1520"/>
              <a:ext cx="80" cy="80"/>
            </a:xfrm>
            <a:prstGeom prst="ellipse">
              <a:avLst/>
            </a:prstGeom>
            <a:solidFill>
              <a:schemeClr val="accent2"/>
            </a:solidFill>
            <a:ln w="9525">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55" name="Oval 31"/>
            <p:cNvSpPr>
              <a:spLocks noChangeArrowheads="1"/>
            </p:cNvSpPr>
            <p:nvPr/>
          </p:nvSpPr>
          <p:spPr bwMode="auto">
            <a:xfrm>
              <a:off x="5248" y="1520"/>
              <a:ext cx="80" cy="80"/>
            </a:xfrm>
            <a:prstGeom prst="ellipse">
              <a:avLst/>
            </a:prstGeom>
            <a:solidFill>
              <a:schemeClr val="accent1"/>
            </a:solidFill>
            <a:ln w="9525">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56" name="Oval 32"/>
            <p:cNvSpPr>
              <a:spLocks noChangeArrowheads="1"/>
            </p:cNvSpPr>
            <p:nvPr/>
          </p:nvSpPr>
          <p:spPr bwMode="auto">
            <a:xfrm>
              <a:off x="5360" y="1520"/>
              <a:ext cx="80" cy="80"/>
            </a:xfrm>
            <a:prstGeom prst="ellipse">
              <a:avLst/>
            </a:prstGeom>
            <a:solidFill>
              <a:schemeClr val="accent1"/>
            </a:solidFill>
            <a:ln w="9525">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57" name="Oval 33"/>
            <p:cNvSpPr>
              <a:spLocks noChangeArrowheads="1"/>
            </p:cNvSpPr>
            <p:nvPr/>
          </p:nvSpPr>
          <p:spPr bwMode="auto">
            <a:xfrm>
              <a:off x="5472" y="1520"/>
              <a:ext cx="80" cy="80"/>
            </a:xfrm>
            <a:prstGeom prst="ellipse">
              <a:avLst/>
            </a:prstGeom>
            <a:solidFill>
              <a:schemeClr val="folHlink"/>
            </a:solidFill>
            <a:ln w="9525">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58" name="Oval 34"/>
            <p:cNvSpPr>
              <a:spLocks noChangeArrowheads="1"/>
            </p:cNvSpPr>
            <p:nvPr/>
          </p:nvSpPr>
          <p:spPr bwMode="auto">
            <a:xfrm>
              <a:off x="5136" y="1632"/>
              <a:ext cx="80" cy="80"/>
            </a:xfrm>
            <a:prstGeom prst="ellipse">
              <a:avLst/>
            </a:prstGeom>
            <a:solidFill>
              <a:schemeClr val="accent1"/>
            </a:solidFill>
            <a:ln w="9525">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59" name="Oval 35"/>
            <p:cNvSpPr>
              <a:spLocks noChangeArrowheads="1"/>
            </p:cNvSpPr>
            <p:nvPr/>
          </p:nvSpPr>
          <p:spPr bwMode="auto">
            <a:xfrm>
              <a:off x="5248" y="1632"/>
              <a:ext cx="80" cy="80"/>
            </a:xfrm>
            <a:prstGeom prst="ellipse">
              <a:avLst/>
            </a:prstGeom>
            <a:solidFill>
              <a:schemeClr val="accent1"/>
            </a:solidFill>
            <a:ln w="9525">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60" name="Oval 36"/>
            <p:cNvSpPr>
              <a:spLocks noChangeArrowheads="1"/>
            </p:cNvSpPr>
            <p:nvPr/>
          </p:nvSpPr>
          <p:spPr bwMode="auto">
            <a:xfrm>
              <a:off x="5360" y="1632"/>
              <a:ext cx="80" cy="80"/>
            </a:xfrm>
            <a:prstGeom prst="ellipse">
              <a:avLst/>
            </a:prstGeom>
            <a:solidFill>
              <a:schemeClr val="folHlink"/>
            </a:solidFill>
            <a:ln w="9525">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61" name="Oval 37"/>
            <p:cNvSpPr>
              <a:spLocks noChangeArrowheads="1"/>
            </p:cNvSpPr>
            <p:nvPr/>
          </p:nvSpPr>
          <p:spPr bwMode="auto">
            <a:xfrm>
              <a:off x="5472" y="1632"/>
              <a:ext cx="80" cy="80"/>
            </a:xfrm>
            <a:prstGeom prst="ellipse">
              <a:avLst/>
            </a:prstGeom>
            <a:solidFill>
              <a:schemeClr val="folHlink"/>
            </a:solidFill>
            <a:ln w="9525">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62" name="Oval 38"/>
            <p:cNvSpPr>
              <a:spLocks noChangeArrowheads="1"/>
            </p:cNvSpPr>
            <p:nvPr/>
          </p:nvSpPr>
          <p:spPr bwMode="auto">
            <a:xfrm>
              <a:off x="5248" y="1744"/>
              <a:ext cx="80" cy="80"/>
            </a:xfrm>
            <a:prstGeom prst="ellipse">
              <a:avLst/>
            </a:prstGeom>
            <a:solidFill>
              <a:schemeClr val="folHlink"/>
            </a:solidFill>
            <a:ln w="9525">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63" name="Oval 39"/>
            <p:cNvSpPr>
              <a:spLocks noChangeArrowheads="1"/>
            </p:cNvSpPr>
            <p:nvPr/>
          </p:nvSpPr>
          <p:spPr bwMode="auto">
            <a:xfrm>
              <a:off x="5472" y="1744"/>
              <a:ext cx="80" cy="80"/>
            </a:xfrm>
            <a:prstGeom prst="ellipse">
              <a:avLst/>
            </a:prstGeom>
            <a:solidFill>
              <a:schemeClr val="folHlink"/>
            </a:solidFill>
            <a:ln w="9525">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gr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rtl="0" eaLnBrk="0" fontAlgn="base" hangingPunct="0">
        <a:spcBef>
          <a:spcPct val="0"/>
        </a:spcBef>
        <a:spcAft>
          <a:spcPct val="0"/>
        </a:spcAft>
        <a:defRPr sz="3900" b="1" kern="1200">
          <a:solidFill>
            <a:schemeClr val="tx2"/>
          </a:solidFill>
          <a:latin typeface="+mj-lt"/>
          <a:ea typeface="+mj-ea"/>
          <a:cs typeface="+mj-cs"/>
        </a:defRPr>
      </a:lvl1pPr>
      <a:lvl2pPr algn="l" rtl="0" eaLnBrk="0" fontAlgn="base" hangingPunct="0">
        <a:spcBef>
          <a:spcPct val="0"/>
        </a:spcBef>
        <a:spcAft>
          <a:spcPct val="0"/>
        </a:spcAft>
        <a:defRPr sz="3900" b="1">
          <a:solidFill>
            <a:schemeClr val="tx2"/>
          </a:solidFill>
          <a:latin typeface="Arial" panose="020B0604020202020204" pitchFamily="34" charset="0"/>
          <a:ea typeface="宋体" panose="02010600030101010101" pitchFamily="2" charset="-122"/>
        </a:defRPr>
      </a:lvl2pPr>
      <a:lvl3pPr algn="l" rtl="0" eaLnBrk="0" fontAlgn="base" hangingPunct="0">
        <a:spcBef>
          <a:spcPct val="0"/>
        </a:spcBef>
        <a:spcAft>
          <a:spcPct val="0"/>
        </a:spcAft>
        <a:defRPr sz="3900" b="1">
          <a:solidFill>
            <a:schemeClr val="tx2"/>
          </a:solidFill>
          <a:latin typeface="Arial" panose="020B0604020202020204" pitchFamily="34" charset="0"/>
          <a:ea typeface="宋体" panose="02010600030101010101" pitchFamily="2" charset="-122"/>
        </a:defRPr>
      </a:lvl3pPr>
      <a:lvl4pPr algn="l" rtl="0" eaLnBrk="0" fontAlgn="base" hangingPunct="0">
        <a:spcBef>
          <a:spcPct val="0"/>
        </a:spcBef>
        <a:spcAft>
          <a:spcPct val="0"/>
        </a:spcAft>
        <a:defRPr sz="3900" b="1">
          <a:solidFill>
            <a:schemeClr val="tx2"/>
          </a:solidFill>
          <a:latin typeface="Arial" panose="020B0604020202020204" pitchFamily="34" charset="0"/>
          <a:ea typeface="宋体" panose="02010600030101010101" pitchFamily="2" charset="-122"/>
        </a:defRPr>
      </a:lvl4pPr>
      <a:lvl5pPr algn="l" rtl="0" eaLnBrk="0" fontAlgn="base" hangingPunct="0">
        <a:spcBef>
          <a:spcPct val="0"/>
        </a:spcBef>
        <a:spcAft>
          <a:spcPct val="0"/>
        </a:spcAft>
        <a:defRPr sz="3900" b="1">
          <a:solidFill>
            <a:schemeClr val="tx2"/>
          </a:solidFill>
          <a:latin typeface="Arial" panose="020B0604020202020204" pitchFamily="34" charset="0"/>
          <a:ea typeface="宋体" panose="02010600030101010101" pitchFamily="2" charset="-122"/>
        </a:defRPr>
      </a:lvl5pPr>
      <a:lvl6pPr marL="457200" algn="l" rtl="0" fontAlgn="base">
        <a:spcBef>
          <a:spcPct val="0"/>
        </a:spcBef>
        <a:spcAft>
          <a:spcPct val="0"/>
        </a:spcAft>
        <a:defRPr sz="3900" b="1">
          <a:solidFill>
            <a:schemeClr val="tx2"/>
          </a:solidFill>
          <a:latin typeface="Arial" panose="020B0604020202020204" pitchFamily="34" charset="0"/>
          <a:ea typeface="宋体" panose="02010600030101010101" pitchFamily="2" charset="-122"/>
        </a:defRPr>
      </a:lvl6pPr>
      <a:lvl7pPr marL="914400" algn="l" rtl="0" fontAlgn="base">
        <a:spcBef>
          <a:spcPct val="0"/>
        </a:spcBef>
        <a:spcAft>
          <a:spcPct val="0"/>
        </a:spcAft>
        <a:defRPr sz="3900" b="1">
          <a:solidFill>
            <a:schemeClr val="tx2"/>
          </a:solidFill>
          <a:latin typeface="Arial" panose="020B0604020202020204" pitchFamily="34" charset="0"/>
          <a:ea typeface="宋体" panose="02010600030101010101" pitchFamily="2" charset="-122"/>
        </a:defRPr>
      </a:lvl7pPr>
      <a:lvl8pPr marL="1371600" algn="l" rtl="0" fontAlgn="base">
        <a:spcBef>
          <a:spcPct val="0"/>
        </a:spcBef>
        <a:spcAft>
          <a:spcPct val="0"/>
        </a:spcAft>
        <a:defRPr sz="3900" b="1">
          <a:solidFill>
            <a:schemeClr val="tx2"/>
          </a:solidFill>
          <a:latin typeface="Arial" panose="020B0604020202020204" pitchFamily="34" charset="0"/>
          <a:ea typeface="宋体" panose="02010600030101010101" pitchFamily="2" charset="-122"/>
        </a:defRPr>
      </a:lvl8pPr>
      <a:lvl9pPr marL="1828800" algn="l" rtl="0" fontAlgn="base">
        <a:spcBef>
          <a:spcPct val="0"/>
        </a:spcBef>
        <a:spcAft>
          <a:spcPct val="0"/>
        </a:spcAft>
        <a:defRPr sz="3900" b="1">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l"/>
        <a:defRPr sz="3000" kern="1200">
          <a:solidFill>
            <a:schemeClr val="tx1"/>
          </a:solidFill>
          <a:latin typeface="+mn-lt"/>
          <a:ea typeface="+mn-ea"/>
          <a:cs typeface="+mn-cs"/>
        </a:defRPr>
      </a:lvl1pPr>
      <a:lvl2pPr marL="692150" indent="-347980" algn="l" rtl="0" eaLnBrk="0" fontAlgn="base" hangingPunct="0">
        <a:spcBef>
          <a:spcPct val="20000"/>
        </a:spcBef>
        <a:spcAft>
          <a:spcPct val="0"/>
        </a:spcAft>
        <a:buClr>
          <a:schemeClr val="accent2"/>
        </a:buClr>
        <a:buSzPct val="70000"/>
        <a:buFont typeface="Wingdings" panose="05000000000000000000" pitchFamily="2" charset="2"/>
        <a:buChar char="l"/>
        <a:defRPr sz="2600" kern="1200">
          <a:solidFill>
            <a:schemeClr val="tx1"/>
          </a:solidFill>
          <a:latin typeface="+mn-lt"/>
          <a:ea typeface="+mn-ea"/>
          <a:cs typeface="+mn-cs"/>
        </a:defRPr>
      </a:lvl2pPr>
      <a:lvl3pPr marL="987425" indent="-294005" algn="l" rtl="0" eaLnBrk="0" fontAlgn="base" hangingPunct="0">
        <a:spcBef>
          <a:spcPct val="20000"/>
        </a:spcBef>
        <a:spcAft>
          <a:spcPct val="0"/>
        </a:spcAft>
        <a:buClr>
          <a:schemeClr val="accent1"/>
        </a:buClr>
        <a:buSzPct val="70000"/>
        <a:buFont typeface="Wingdings" panose="05000000000000000000" pitchFamily="2" charset="2"/>
        <a:buChar char="l"/>
        <a:defRPr sz="2300" kern="1200">
          <a:solidFill>
            <a:schemeClr val="tx1"/>
          </a:solidFill>
          <a:latin typeface="+mn-lt"/>
          <a:ea typeface="+mn-ea"/>
          <a:cs typeface="+mn-cs"/>
        </a:defRPr>
      </a:lvl3pPr>
      <a:lvl4pPr marL="1281430" indent="-292100" algn="l" rtl="0" eaLnBrk="0" fontAlgn="base" hangingPunct="0">
        <a:spcBef>
          <a:spcPct val="20000"/>
        </a:spcBef>
        <a:spcAft>
          <a:spcPct val="0"/>
        </a:spcAft>
        <a:buClr>
          <a:schemeClr val="tx2"/>
        </a:buClr>
        <a:buSzPct val="75000"/>
        <a:buFont typeface="Wingdings" panose="05000000000000000000" pitchFamily="2" charset="2"/>
        <a:buChar char="§"/>
        <a:defRPr sz="2000" kern="1200">
          <a:solidFill>
            <a:schemeClr val="tx1"/>
          </a:solidFill>
          <a:latin typeface="+mn-lt"/>
          <a:ea typeface="+mn-ea"/>
          <a:cs typeface="+mn-cs"/>
        </a:defRPr>
      </a:lvl4pPr>
      <a:lvl5pPr marL="1598930" indent="-316230" algn="l" rtl="0" eaLnBrk="0" fontAlgn="base" hangingPunct="0">
        <a:spcBef>
          <a:spcPct val="20000"/>
        </a:spcBef>
        <a:spcAft>
          <a:spcPct val="0"/>
        </a:spcAft>
        <a:buClr>
          <a:schemeClr val="folHlink"/>
        </a:buClr>
        <a:buSzPct val="80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w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2.wmf"/><Relationship Id="rId2" Type="http://schemas.openxmlformats.org/officeDocument/2006/relationships/oleObject" Target="../embeddings/oleObject1.bin"/><Relationship Id="rId1" Type="http://schemas.openxmlformats.org/officeDocument/2006/relationships/slideLayout" Target="../slideLayouts/slideLayout7.xml"/><Relationship Id="rId5" Type="http://schemas.openxmlformats.org/officeDocument/2006/relationships/image" Target="../media/image13.wmf"/><Relationship Id="rId4" Type="http://schemas.openxmlformats.org/officeDocument/2006/relationships/oleObject" Target="../embeddings/oleObject2.bin"/></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5.wmf"/><Relationship Id="rId2" Type="http://schemas.openxmlformats.org/officeDocument/2006/relationships/oleObject" Target="../embeddings/oleObject3.bin"/><Relationship Id="rId1" Type="http://schemas.openxmlformats.org/officeDocument/2006/relationships/slideLayout" Target="../slideLayouts/slideLayout2.xml"/><Relationship Id="rId5" Type="http://schemas.openxmlformats.org/officeDocument/2006/relationships/image" Target="../media/image16.wmf"/><Relationship Id="rId4" Type="http://schemas.openxmlformats.org/officeDocument/2006/relationships/oleObject" Target="../embeddings/oleObject4.bin"/></Relationships>
</file>

<file path=ppt/slides/_rels/slide27.xml.rels><?xml version="1.0" encoding="UTF-8" standalone="yes"?>
<Relationships xmlns="http://schemas.openxmlformats.org/package/2006/relationships"><Relationship Id="rId3" Type="http://schemas.openxmlformats.org/officeDocument/2006/relationships/image" Target="../media/image17.wmf"/><Relationship Id="rId2" Type="http://schemas.openxmlformats.org/officeDocument/2006/relationships/oleObject" Target="../embeddings/oleObject5.bin"/><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8.wmf"/><Relationship Id="rId2" Type="http://schemas.openxmlformats.org/officeDocument/2006/relationships/oleObject" Target="../embeddings/oleObject6.bin"/><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9.wmf"/><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20.wm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21.w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3.wm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4.wmf"/><Relationship Id="rId7" Type="http://schemas.openxmlformats.org/officeDocument/2006/relationships/image" Target="../media/image26.wmf"/><Relationship Id="rId2" Type="http://schemas.openxmlformats.org/officeDocument/2006/relationships/oleObject" Target="../embeddings/oleObject7.bin"/><Relationship Id="rId1" Type="http://schemas.openxmlformats.org/officeDocument/2006/relationships/slideLayout" Target="../slideLayouts/slideLayout2.xml"/><Relationship Id="rId6" Type="http://schemas.openxmlformats.org/officeDocument/2006/relationships/oleObject" Target="../embeddings/oleObject9.bin"/><Relationship Id="rId5" Type="http://schemas.openxmlformats.org/officeDocument/2006/relationships/image" Target="../media/image25.wmf"/><Relationship Id="rId4" Type="http://schemas.openxmlformats.org/officeDocument/2006/relationships/oleObject" Target="../embeddings/oleObject8.bin"/></Relationships>
</file>

<file path=ppt/slides/_rels/slide44.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17.wmf"/></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oleObject" Target="../embeddings/oleObject11.bin"/><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30.wmf"/><Relationship Id="rId5" Type="http://schemas.openxmlformats.org/officeDocument/2006/relationships/oleObject" Target="../embeddings/oleObject13.bin"/><Relationship Id="rId4" Type="http://schemas.openxmlformats.org/officeDocument/2006/relationships/image" Target="../media/image29.wmf"/></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32.wmf"/><Relationship Id="rId2" Type="http://schemas.openxmlformats.org/officeDocument/2006/relationships/oleObject" Target="../embeddings/oleObject14.bin"/><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5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3.wmf"/><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w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Rectangle 7"/>
          <p:cNvSpPr>
            <a:spLocks noGrp="1"/>
          </p:cNvSpPr>
          <p:nvPr>
            <p:ph type="sldNum" sz="quarter" idx="4"/>
          </p:nvPr>
        </p:nvSpPr>
        <p:spPr>
          <a:ln/>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en-US" altLang="zh-CN" sz="1000" dirty="0">
                <a:latin typeface="Arial" panose="020B0604020202020204" pitchFamily="34" charset="0"/>
              </a:rPr>
              <a:t>1</a:t>
            </a:fld>
            <a:endParaRPr lang="en-US" altLang="zh-CN" sz="1000" dirty="0">
              <a:latin typeface="Arial" panose="020B0604020202020204" pitchFamily="34" charset="0"/>
            </a:endParaRPr>
          </a:p>
        </p:txBody>
      </p:sp>
      <p:sp>
        <p:nvSpPr>
          <p:cNvPr id="21506" name="Rectangle 2"/>
          <p:cNvSpPr>
            <a:spLocks noGrp="1" noChangeArrowheads="1"/>
          </p:cNvSpPr>
          <p:nvPr>
            <p:ph type="ctrTitle"/>
          </p:nvPr>
        </p:nvSpPr>
        <p:spPr>
          <a:xfrm>
            <a:off x="971550" y="1627188"/>
            <a:ext cx="6264275" cy="1081088"/>
          </a:xfrm>
        </p:spPr>
        <p:txBody>
          <a:bodyPr vert="horz" wrap="square" lIns="91440" tIns="45720" rIns="91440" bIns="45720" numCol="1" anchor="b" anchorCtr="0" compatLnSpc="1"/>
          <a:lstStyle/>
          <a:p>
            <a:pPr marL="0" marR="0" lvl="0" indent="0" algn="r" defTabSz="914400" rtl="0" eaLnBrk="1" fontAlgn="base" latinLnBrk="0" hangingPunct="1">
              <a:lnSpc>
                <a:spcPct val="100000"/>
              </a:lnSpc>
              <a:spcBef>
                <a:spcPct val="0"/>
              </a:spcBef>
              <a:spcAft>
                <a:spcPct val="0"/>
              </a:spcAft>
              <a:buClrTx/>
              <a:buSzTx/>
              <a:buFontTx/>
              <a:buNone/>
              <a:defRPr/>
            </a:pPr>
            <a:r>
              <a:rPr kumimoji="0" lang="zh-CN" altLang="en-US" sz="4800" b="1" i="0" u="none" strike="noStrike" kern="1200" cap="none" spc="0" normalizeH="0" baseline="0" noProof="0">
                <a:ln>
                  <a:noFill/>
                </a:ln>
                <a:solidFill>
                  <a:srgbClr val="800000"/>
                </a:solidFill>
                <a:effectLst>
                  <a:outerShdw blurRad="38100" dist="38100" dir="2700000" algn="tl">
                    <a:srgbClr val="C0C0C0"/>
                  </a:outerShdw>
                </a:effectLst>
                <a:uLnTx/>
                <a:uFillTx/>
                <a:latin typeface="+mj-lt"/>
                <a:ea typeface="黑体" panose="02010609060101010101" pitchFamily="2" charset="-122"/>
                <a:cs typeface="+mj-cs"/>
              </a:rPr>
              <a:t>第</a:t>
            </a:r>
            <a:r>
              <a:rPr kumimoji="0" lang="en-US" altLang="zh-CN" sz="4800" b="1" i="0" u="none" strike="noStrike" kern="1200" cap="none" spc="0" normalizeH="0" baseline="0" noProof="0">
                <a:ln>
                  <a:noFill/>
                </a:ln>
                <a:solidFill>
                  <a:srgbClr val="800000"/>
                </a:solidFill>
                <a:effectLst>
                  <a:outerShdw blurRad="38100" dist="38100" dir="2700000" algn="tl">
                    <a:srgbClr val="C0C0C0"/>
                  </a:outerShdw>
                </a:effectLst>
                <a:uLnTx/>
                <a:uFillTx/>
                <a:latin typeface="+mj-lt"/>
                <a:ea typeface="黑体" panose="02010609060101010101" pitchFamily="2" charset="-122"/>
                <a:cs typeface="+mj-cs"/>
              </a:rPr>
              <a:t>5</a:t>
            </a:r>
            <a:r>
              <a:rPr kumimoji="0" lang="zh-CN" altLang="en-US" sz="4800" b="1" i="0" u="none" strike="noStrike" kern="1200" cap="none" spc="0" normalizeH="0" baseline="0" noProof="0">
                <a:ln>
                  <a:noFill/>
                </a:ln>
                <a:solidFill>
                  <a:srgbClr val="800000"/>
                </a:solidFill>
                <a:effectLst>
                  <a:outerShdw blurRad="38100" dist="38100" dir="2700000" algn="tl">
                    <a:srgbClr val="C0C0C0"/>
                  </a:outerShdw>
                </a:effectLst>
                <a:uLnTx/>
                <a:uFillTx/>
                <a:latin typeface="+mj-lt"/>
                <a:ea typeface="黑体" panose="02010609060101010101" pitchFamily="2" charset="-122"/>
                <a:cs typeface="+mj-cs"/>
              </a:rPr>
              <a:t>章  回溯法</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灯片编号占位符 3"/>
          <p:cNvSpPr>
            <a:spLocks noGrp="1"/>
          </p:cNvSpPr>
          <p:nvPr>
            <p:ph type="sldNum" sz="quarter" idx="12"/>
          </p:nvPr>
        </p:nvSpPr>
        <p:spPr>
          <a:ln/>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en-US" altLang="zh-CN" sz="1000" dirty="0"/>
              <a:t>10</a:t>
            </a:fld>
            <a:endParaRPr lang="en-US" altLang="zh-CN" sz="1000" dirty="0"/>
          </a:p>
        </p:txBody>
      </p:sp>
      <p:sp>
        <p:nvSpPr>
          <p:cNvPr id="301060" name="Rectangle 4"/>
          <p:cNvSpPr>
            <a:spLocks noChangeArrowheads="1"/>
          </p:cNvSpPr>
          <p:nvPr/>
        </p:nvSpPr>
        <p:spPr bwMode="auto">
          <a:xfrm>
            <a:off x="611188" y="0"/>
            <a:ext cx="7772400" cy="803275"/>
          </a:xfrm>
          <a:prstGeom prst="rect">
            <a:avLst/>
          </a:prstGeom>
          <a:noFill/>
          <a:ln>
            <a:noFill/>
          </a:ln>
          <a:effectLst/>
        </p:spPr>
        <p:txBody>
          <a:bodyPr anchor="ctr"/>
          <a:lstStyle>
            <a:lvl1pPr>
              <a:defRPr sz="3900" b="1">
                <a:solidFill>
                  <a:schemeClr val="tx2"/>
                </a:solidFill>
                <a:latin typeface="Arial" panose="020B0604020202020204" pitchFamily="34" charset="0"/>
                <a:ea typeface="宋体" panose="02010600030101010101" pitchFamily="2" charset="-122"/>
              </a:defRPr>
            </a:lvl1pPr>
            <a:lvl2pPr>
              <a:defRPr sz="3900" b="1">
                <a:solidFill>
                  <a:schemeClr val="tx2"/>
                </a:solidFill>
                <a:latin typeface="Arial" panose="020B0604020202020204" pitchFamily="34" charset="0"/>
                <a:ea typeface="宋体" panose="02010600030101010101" pitchFamily="2" charset="-122"/>
              </a:defRPr>
            </a:lvl2pPr>
            <a:lvl3pPr>
              <a:defRPr sz="3900" b="1">
                <a:solidFill>
                  <a:schemeClr val="tx2"/>
                </a:solidFill>
                <a:latin typeface="Arial" panose="020B0604020202020204" pitchFamily="34" charset="0"/>
                <a:ea typeface="宋体" panose="02010600030101010101" pitchFamily="2" charset="-122"/>
              </a:defRPr>
            </a:lvl3pPr>
            <a:lvl4pPr>
              <a:defRPr sz="3900" b="1">
                <a:solidFill>
                  <a:schemeClr val="tx2"/>
                </a:solidFill>
                <a:latin typeface="Arial" panose="020B0604020202020204" pitchFamily="34" charset="0"/>
                <a:ea typeface="宋体" panose="02010600030101010101" pitchFamily="2" charset="-122"/>
              </a:defRPr>
            </a:lvl4pPr>
            <a:lvl5pPr>
              <a:defRPr sz="3900" b="1">
                <a:solidFill>
                  <a:schemeClr val="tx2"/>
                </a:solidFill>
                <a:latin typeface="Arial" panose="020B0604020202020204" pitchFamily="34" charset="0"/>
                <a:ea typeface="宋体" panose="02010600030101010101" pitchFamily="2" charset="-122"/>
              </a:defRPr>
            </a:lvl5pPr>
            <a:lvl6pPr marL="457200" fontAlgn="base">
              <a:spcBef>
                <a:spcPct val="0"/>
              </a:spcBef>
              <a:spcAft>
                <a:spcPct val="0"/>
              </a:spcAft>
              <a:defRPr sz="3900" b="1">
                <a:solidFill>
                  <a:schemeClr val="tx2"/>
                </a:solidFill>
                <a:latin typeface="Arial" panose="020B0604020202020204" pitchFamily="34" charset="0"/>
                <a:ea typeface="宋体" panose="02010600030101010101" pitchFamily="2" charset="-122"/>
              </a:defRPr>
            </a:lvl6pPr>
            <a:lvl7pPr marL="914400" fontAlgn="base">
              <a:spcBef>
                <a:spcPct val="0"/>
              </a:spcBef>
              <a:spcAft>
                <a:spcPct val="0"/>
              </a:spcAft>
              <a:defRPr sz="3900" b="1">
                <a:solidFill>
                  <a:schemeClr val="tx2"/>
                </a:solidFill>
                <a:latin typeface="Arial" panose="020B0604020202020204" pitchFamily="34" charset="0"/>
                <a:ea typeface="宋体" panose="02010600030101010101" pitchFamily="2" charset="-122"/>
              </a:defRPr>
            </a:lvl7pPr>
            <a:lvl8pPr marL="1371600" fontAlgn="base">
              <a:spcBef>
                <a:spcPct val="0"/>
              </a:spcBef>
              <a:spcAft>
                <a:spcPct val="0"/>
              </a:spcAft>
              <a:defRPr sz="3900" b="1">
                <a:solidFill>
                  <a:schemeClr val="tx2"/>
                </a:solidFill>
                <a:latin typeface="Arial" panose="020B0604020202020204" pitchFamily="34" charset="0"/>
                <a:ea typeface="宋体" panose="02010600030101010101" pitchFamily="2" charset="-122"/>
              </a:defRPr>
            </a:lvl8pPr>
            <a:lvl9pPr marL="1828800" fontAlgn="base">
              <a:spcBef>
                <a:spcPct val="0"/>
              </a:spcBef>
              <a:spcAft>
                <a:spcPct val="0"/>
              </a:spcAft>
              <a:defRPr sz="3900" b="1">
                <a:solidFill>
                  <a:schemeClr val="tx2"/>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3900" b="1" i="0" u="none" strike="noStrike" kern="1200" cap="none" spc="0" normalizeH="0" baseline="0" noProof="0">
                <a:ln>
                  <a:noFill/>
                </a:ln>
                <a:solidFill>
                  <a:schemeClr val="tx2"/>
                </a:solidFill>
                <a:effectLst>
                  <a:outerShdw blurRad="38100" dist="38100" dir="2700000" algn="tl">
                    <a:srgbClr val="C0C0C0"/>
                  </a:outerShdw>
                </a:effectLst>
                <a:uLnTx/>
                <a:uFillTx/>
                <a:latin typeface="Arial" panose="020B0604020202020204" pitchFamily="34" charset="0"/>
                <a:ea typeface="黑体" panose="02010609060101010101" pitchFamily="2" charset="-122"/>
                <a:cs typeface="+mn-cs"/>
              </a:rPr>
              <a:t>生成问题状态的基本方法</a:t>
            </a:r>
          </a:p>
        </p:txBody>
      </p:sp>
      <p:sp>
        <p:nvSpPr>
          <p:cNvPr id="301061" name="Rectangle 5"/>
          <p:cNvSpPr/>
          <p:nvPr/>
        </p:nvSpPr>
        <p:spPr>
          <a:xfrm>
            <a:off x="250825" y="908050"/>
            <a:ext cx="8713788" cy="5545138"/>
          </a:xfrm>
          <a:prstGeom prst="rect">
            <a:avLst/>
          </a:prstGeom>
          <a:noFill/>
          <a:ln w="9525">
            <a:noFill/>
          </a:ln>
        </p:spPr>
        <p:txBody>
          <a:bodyPr anchor="t" anchorCtr="0"/>
          <a:lstStyle/>
          <a:p>
            <a:pPr marL="342900" indent="-342900">
              <a:spcBef>
                <a:spcPct val="20000"/>
              </a:spcBef>
              <a:buClr>
                <a:schemeClr val="tx2"/>
              </a:buClr>
              <a:buSzPct val="70000"/>
              <a:buFont typeface="Wingdings" panose="05000000000000000000" pitchFamily="2" charset="2"/>
              <a:buChar char="l"/>
            </a:pPr>
            <a:r>
              <a:rPr lang="zh-CN" altLang="en-US" sz="2400" dirty="0">
                <a:latin typeface="华文新魏" panose="02010800040101010101" pitchFamily="2" charset="-122"/>
                <a:ea typeface="华文新魏" panose="02010800040101010101" pitchFamily="2" charset="-122"/>
              </a:rPr>
              <a:t>扩展结点</a:t>
            </a:r>
            <a:r>
              <a:rPr lang="en-US" altLang="zh-CN" sz="2400" dirty="0">
                <a:latin typeface="华文新魏" panose="02010800040101010101" pitchFamily="2" charset="-122"/>
                <a:ea typeface="华文新魏" panose="02010800040101010101" pitchFamily="2" charset="-122"/>
              </a:rPr>
              <a:t>:</a:t>
            </a:r>
            <a:r>
              <a:rPr lang="zh-CN" altLang="en-US" sz="2400" dirty="0">
                <a:latin typeface="华文新魏" panose="02010800040101010101" pitchFamily="2" charset="-122"/>
                <a:ea typeface="华文新魏" panose="02010800040101010101" pitchFamily="2" charset="-122"/>
              </a:rPr>
              <a:t>一个正在产生儿子的结点称为扩展结点</a:t>
            </a:r>
          </a:p>
          <a:p>
            <a:pPr marL="342900" indent="-342900">
              <a:spcBef>
                <a:spcPct val="20000"/>
              </a:spcBef>
              <a:buClr>
                <a:schemeClr val="tx2"/>
              </a:buClr>
              <a:buSzPct val="70000"/>
              <a:buFont typeface="Wingdings" panose="05000000000000000000" pitchFamily="2" charset="2"/>
              <a:buChar char="l"/>
            </a:pPr>
            <a:r>
              <a:rPr lang="zh-CN" altLang="en-US" sz="2400" dirty="0">
                <a:latin typeface="华文新魏" panose="02010800040101010101" pitchFamily="2" charset="-122"/>
                <a:ea typeface="华文新魏" panose="02010800040101010101" pitchFamily="2" charset="-122"/>
              </a:rPr>
              <a:t>活结点</a:t>
            </a:r>
            <a:r>
              <a:rPr lang="en-US" altLang="zh-CN" sz="2400" dirty="0">
                <a:latin typeface="华文新魏" panose="02010800040101010101" pitchFamily="2" charset="-122"/>
                <a:ea typeface="华文新魏" panose="02010800040101010101" pitchFamily="2" charset="-122"/>
              </a:rPr>
              <a:t>:</a:t>
            </a:r>
            <a:r>
              <a:rPr lang="zh-CN" altLang="en-US" sz="2400" dirty="0">
                <a:latin typeface="华文新魏" panose="02010800040101010101" pitchFamily="2" charset="-122"/>
                <a:ea typeface="华文新魏" panose="02010800040101010101" pitchFamily="2" charset="-122"/>
              </a:rPr>
              <a:t>一个自身已生成但其儿子还没有全部生成的节点称做活结点</a:t>
            </a:r>
          </a:p>
          <a:p>
            <a:pPr marL="342900" indent="-342900">
              <a:spcBef>
                <a:spcPct val="20000"/>
              </a:spcBef>
              <a:buClr>
                <a:schemeClr val="tx2"/>
              </a:buClr>
              <a:buSzPct val="70000"/>
              <a:buFont typeface="Wingdings" panose="05000000000000000000" pitchFamily="2" charset="2"/>
              <a:buChar char="l"/>
            </a:pPr>
            <a:r>
              <a:rPr lang="zh-CN" altLang="en-US" sz="2400" dirty="0">
                <a:latin typeface="华文新魏" panose="02010800040101010101" pitchFamily="2" charset="-122"/>
                <a:ea typeface="华文新魏" panose="02010800040101010101" pitchFamily="2" charset="-122"/>
              </a:rPr>
              <a:t>死结点</a:t>
            </a:r>
            <a:r>
              <a:rPr lang="en-US" altLang="zh-CN" sz="2400" dirty="0">
                <a:latin typeface="华文新魏" panose="02010800040101010101" pitchFamily="2" charset="-122"/>
                <a:ea typeface="华文新魏" panose="02010800040101010101" pitchFamily="2" charset="-122"/>
              </a:rPr>
              <a:t>:</a:t>
            </a:r>
            <a:r>
              <a:rPr lang="zh-CN" altLang="en-US" sz="2400" dirty="0">
                <a:latin typeface="华文新魏" panose="02010800040101010101" pitchFamily="2" charset="-122"/>
                <a:ea typeface="华文新魏" panose="02010800040101010101" pitchFamily="2" charset="-122"/>
              </a:rPr>
              <a:t>一个所有儿子已经产生的结点称做死结点</a:t>
            </a:r>
          </a:p>
          <a:p>
            <a:pPr marL="342900" indent="-342900">
              <a:spcBef>
                <a:spcPct val="20000"/>
              </a:spcBef>
              <a:buClr>
                <a:schemeClr val="tx2"/>
              </a:buClr>
              <a:buSzPct val="70000"/>
              <a:buFont typeface="Wingdings" panose="05000000000000000000" pitchFamily="2" charset="2"/>
              <a:buChar char="l"/>
            </a:pPr>
            <a:r>
              <a:rPr lang="zh-CN" altLang="en-US" sz="2400" dirty="0">
                <a:latin typeface="华文新魏" panose="02010800040101010101" pitchFamily="2" charset="-122"/>
                <a:ea typeface="华文新魏" panose="02010800040101010101" pitchFamily="2" charset="-122"/>
              </a:rPr>
              <a:t>深度优先的问题状态生成法：如果对一个扩展结点</a:t>
            </a:r>
            <a:r>
              <a:rPr lang="en-US" altLang="zh-CN" sz="2400" dirty="0">
                <a:latin typeface="华文新魏" panose="02010800040101010101" pitchFamily="2" charset="-122"/>
                <a:ea typeface="华文新魏" panose="02010800040101010101" pitchFamily="2" charset="-122"/>
              </a:rPr>
              <a:t>R</a:t>
            </a:r>
            <a:r>
              <a:rPr lang="zh-CN" altLang="en-US" sz="2400" dirty="0">
                <a:latin typeface="华文新魏" panose="02010800040101010101" pitchFamily="2" charset="-122"/>
                <a:ea typeface="华文新魏" panose="02010800040101010101" pitchFamily="2" charset="-122"/>
              </a:rPr>
              <a:t>，一旦产生了它的一个儿子</a:t>
            </a:r>
            <a:r>
              <a:rPr lang="en-US" altLang="zh-CN" sz="2400" dirty="0">
                <a:latin typeface="华文新魏" panose="02010800040101010101" pitchFamily="2" charset="-122"/>
                <a:ea typeface="华文新魏" panose="02010800040101010101" pitchFamily="2" charset="-122"/>
              </a:rPr>
              <a:t>C</a:t>
            </a:r>
            <a:r>
              <a:rPr lang="zh-CN" altLang="en-US" sz="2400" dirty="0">
                <a:latin typeface="华文新魏" panose="02010800040101010101" pitchFamily="2" charset="-122"/>
                <a:ea typeface="华文新魏" panose="02010800040101010101" pitchFamily="2" charset="-122"/>
              </a:rPr>
              <a:t>，就把</a:t>
            </a:r>
            <a:r>
              <a:rPr lang="en-US" altLang="zh-CN" sz="2400" dirty="0">
                <a:latin typeface="华文新魏" panose="02010800040101010101" pitchFamily="2" charset="-122"/>
                <a:ea typeface="华文新魏" panose="02010800040101010101" pitchFamily="2" charset="-122"/>
              </a:rPr>
              <a:t>C</a:t>
            </a:r>
            <a:r>
              <a:rPr lang="zh-CN" altLang="en-US" sz="2400" dirty="0">
                <a:latin typeface="华文新魏" panose="02010800040101010101" pitchFamily="2" charset="-122"/>
                <a:ea typeface="华文新魏" panose="02010800040101010101" pitchFamily="2" charset="-122"/>
              </a:rPr>
              <a:t>当做新的扩展结点。在完成对子树</a:t>
            </a:r>
            <a:r>
              <a:rPr lang="en-US" altLang="zh-CN" sz="2400" dirty="0">
                <a:latin typeface="华文新魏" panose="02010800040101010101" pitchFamily="2" charset="-122"/>
                <a:ea typeface="华文新魏" panose="02010800040101010101" pitchFamily="2" charset="-122"/>
              </a:rPr>
              <a:t>C</a:t>
            </a:r>
            <a:r>
              <a:rPr lang="zh-CN" altLang="en-US" sz="2400" dirty="0">
                <a:latin typeface="华文新魏" panose="02010800040101010101" pitchFamily="2" charset="-122"/>
                <a:ea typeface="华文新魏" panose="02010800040101010101" pitchFamily="2" charset="-122"/>
              </a:rPr>
              <a:t>（以</a:t>
            </a:r>
            <a:r>
              <a:rPr lang="en-US" altLang="zh-CN" sz="2400" dirty="0">
                <a:latin typeface="华文新魏" panose="02010800040101010101" pitchFamily="2" charset="-122"/>
                <a:ea typeface="华文新魏" panose="02010800040101010101" pitchFamily="2" charset="-122"/>
              </a:rPr>
              <a:t>C</a:t>
            </a:r>
            <a:r>
              <a:rPr lang="zh-CN" altLang="en-US" sz="2400" dirty="0">
                <a:latin typeface="华文新魏" panose="02010800040101010101" pitchFamily="2" charset="-122"/>
                <a:ea typeface="华文新魏" panose="02010800040101010101" pitchFamily="2" charset="-122"/>
              </a:rPr>
              <a:t>为根的子树）的穷尽搜索之后，将</a:t>
            </a:r>
            <a:r>
              <a:rPr lang="en-US" altLang="zh-CN" sz="2400" dirty="0">
                <a:latin typeface="华文新魏" panose="02010800040101010101" pitchFamily="2" charset="-122"/>
                <a:ea typeface="华文新魏" panose="02010800040101010101" pitchFamily="2" charset="-122"/>
              </a:rPr>
              <a:t>R</a:t>
            </a:r>
            <a:r>
              <a:rPr lang="zh-CN" altLang="en-US" sz="2400" dirty="0">
                <a:latin typeface="华文新魏" panose="02010800040101010101" pitchFamily="2" charset="-122"/>
                <a:ea typeface="华文新魏" panose="02010800040101010101" pitchFamily="2" charset="-122"/>
              </a:rPr>
              <a:t>重新变成扩展结点，继续生成</a:t>
            </a:r>
            <a:r>
              <a:rPr lang="en-US" altLang="zh-CN" sz="2400" dirty="0">
                <a:latin typeface="华文新魏" panose="02010800040101010101" pitchFamily="2" charset="-122"/>
                <a:ea typeface="华文新魏" panose="02010800040101010101" pitchFamily="2" charset="-122"/>
              </a:rPr>
              <a:t>R</a:t>
            </a:r>
            <a:r>
              <a:rPr lang="zh-CN" altLang="en-US" sz="2400" dirty="0">
                <a:latin typeface="华文新魏" panose="02010800040101010101" pitchFamily="2" charset="-122"/>
                <a:ea typeface="华文新魏" panose="02010800040101010101" pitchFamily="2" charset="-122"/>
              </a:rPr>
              <a:t>的下一个儿子（如果存在）</a:t>
            </a:r>
          </a:p>
          <a:p>
            <a:pPr marL="342900" indent="-342900">
              <a:spcBef>
                <a:spcPct val="20000"/>
              </a:spcBef>
              <a:buClr>
                <a:schemeClr val="tx2"/>
              </a:buClr>
              <a:buSzPct val="70000"/>
              <a:buFont typeface="Wingdings" panose="05000000000000000000" pitchFamily="2" charset="2"/>
              <a:buChar char="l"/>
            </a:pPr>
            <a:r>
              <a:rPr lang="zh-CN" altLang="en-US" sz="2400" dirty="0">
                <a:latin typeface="华文新魏" panose="02010800040101010101" pitchFamily="2" charset="-122"/>
                <a:ea typeface="华文新魏" panose="02010800040101010101" pitchFamily="2" charset="-122"/>
              </a:rPr>
              <a:t>宽度优先的问题状态生成法：在一个扩展结点变成死结点之前，它一直是扩展结点</a:t>
            </a:r>
          </a:p>
          <a:p>
            <a:pPr marL="342900" indent="-342900">
              <a:spcBef>
                <a:spcPct val="20000"/>
              </a:spcBef>
              <a:buClr>
                <a:schemeClr val="tx2"/>
              </a:buClr>
              <a:buSzPct val="70000"/>
              <a:buFont typeface="Wingdings" panose="05000000000000000000" pitchFamily="2" charset="2"/>
              <a:buChar char="l"/>
            </a:pPr>
            <a:r>
              <a:rPr lang="zh-CN" altLang="en-US" sz="2400" dirty="0">
                <a:latin typeface="华文新魏" panose="02010800040101010101" pitchFamily="2" charset="-122"/>
                <a:ea typeface="华文新魏" panose="02010800040101010101" pitchFamily="2" charset="-122"/>
              </a:rPr>
              <a:t>回溯法：为了避免生成那些不可能产生最佳解的问题状态，要不断地利用限界函数</a:t>
            </a:r>
            <a:r>
              <a:rPr lang="en-US" altLang="zh-CN" sz="2400" dirty="0">
                <a:latin typeface="华文新魏" panose="02010800040101010101" pitchFamily="2" charset="-122"/>
                <a:ea typeface="华文新魏" panose="02010800040101010101" pitchFamily="2" charset="-122"/>
              </a:rPr>
              <a:t>(bounding function)</a:t>
            </a:r>
            <a:r>
              <a:rPr lang="zh-CN" altLang="en-US" sz="2400" dirty="0">
                <a:latin typeface="华文新魏" panose="02010800040101010101" pitchFamily="2" charset="-122"/>
                <a:ea typeface="华文新魏" panose="02010800040101010101" pitchFamily="2" charset="-122"/>
              </a:rPr>
              <a:t>来处死那些实际上不可能产生所需解的活结点，以减少问题的计算量。</a:t>
            </a:r>
            <a:r>
              <a:rPr lang="zh-CN" altLang="en-US" sz="2400" dirty="0">
                <a:solidFill>
                  <a:srgbClr val="FF3300"/>
                </a:solidFill>
                <a:latin typeface="华文新魏" panose="02010800040101010101" pitchFamily="2" charset="-122"/>
                <a:ea typeface="华文新魏" panose="02010800040101010101" pitchFamily="2" charset="-122"/>
              </a:rPr>
              <a:t>具有限界函数的深度优先生成法称为回溯法</a:t>
            </a:r>
            <a:endParaRPr lang="ja-JP" altLang="en-US" sz="2400" dirty="0">
              <a:solidFill>
                <a:srgbClr val="FF3300"/>
              </a:solidFill>
              <a:latin typeface="华文新魏" panose="02010800040101010101" pitchFamily="2" charset="-122"/>
              <a:ea typeface="华文新魏" panose="0201080004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01061">
                                            <p:txEl>
                                              <p:pRg st="0" end="0"/>
                                            </p:txEl>
                                          </p:spTgt>
                                        </p:tgtEl>
                                        <p:attrNameLst>
                                          <p:attrName>style.visibility</p:attrName>
                                        </p:attrNameLst>
                                      </p:cBhvr>
                                      <p:to>
                                        <p:strVal val="visible"/>
                                      </p:to>
                                    </p:set>
                                    <p:animEffect transition="in" filter="wipe(down)">
                                      <p:cBhvr>
                                        <p:cTn id="7" dur="500"/>
                                        <p:tgtEl>
                                          <p:spTgt spid="30106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01061">
                                            <p:txEl>
                                              <p:pRg st="1" end="1"/>
                                            </p:txEl>
                                          </p:spTgt>
                                        </p:tgtEl>
                                        <p:attrNameLst>
                                          <p:attrName>style.visibility</p:attrName>
                                        </p:attrNameLst>
                                      </p:cBhvr>
                                      <p:to>
                                        <p:strVal val="visible"/>
                                      </p:to>
                                    </p:set>
                                    <p:animEffect transition="in" filter="wipe(down)">
                                      <p:cBhvr>
                                        <p:cTn id="12" dur="500"/>
                                        <p:tgtEl>
                                          <p:spTgt spid="30106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301061">
                                            <p:txEl>
                                              <p:pRg st="2" end="2"/>
                                            </p:txEl>
                                          </p:spTgt>
                                        </p:tgtEl>
                                        <p:attrNameLst>
                                          <p:attrName>style.visibility</p:attrName>
                                        </p:attrNameLst>
                                      </p:cBhvr>
                                      <p:to>
                                        <p:strVal val="visible"/>
                                      </p:to>
                                    </p:set>
                                    <p:animEffect transition="in" filter="wipe(down)">
                                      <p:cBhvr>
                                        <p:cTn id="17" dur="500"/>
                                        <p:tgtEl>
                                          <p:spTgt spid="30106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301061">
                                            <p:txEl>
                                              <p:pRg st="3" end="3"/>
                                            </p:txEl>
                                          </p:spTgt>
                                        </p:tgtEl>
                                        <p:attrNameLst>
                                          <p:attrName>style.visibility</p:attrName>
                                        </p:attrNameLst>
                                      </p:cBhvr>
                                      <p:to>
                                        <p:strVal val="visible"/>
                                      </p:to>
                                    </p:set>
                                    <p:animEffect transition="in" filter="wipe(down)">
                                      <p:cBhvr>
                                        <p:cTn id="22" dur="500"/>
                                        <p:tgtEl>
                                          <p:spTgt spid="301061">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301061">
                                            <p:txEl>
                                              <p:pRg st="4" end="4"/>
                                            </p:txEl>
                                          </p:spTgt>
                                        </p:tgtEl>
                                        <p:attrNameLst>
                                          <p:attrName>style.visibility</p:attrName>
                                        </p:attrNameLst>
                                      </p:cBhvr>
                                      <p:to>
                                        <p:strVal val="visible"/>
                                      </p:to>
                                    </p:set>
                                    <p:animEffect transition="in" filter="wipe(down)">
                                      <p:cBhvr>
                                        <p:cTn id="27" dur="500"/>
                                        <p:tgtEl>
                                          <p:spTgt spid="301061">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301061">
                                            <p:txEl>
                                              <p:pRg st="5" end="5"/>
                                            </p:txEl>
                                          </p:spTgt>
                                        </p:tgtEl>
                                        <p:attrNameLst>
                                          <p:attrName>style.visibility</p:attrName>
                                        </p:attrNameLst>
                                      </p:cBhvr>
                                      <p:to>
                                        <p:strVal val="visible"/>
                                      </p:to>
                                    </p:set>
                                    <p:animEffect transition="in" filter="wipe(down)">
                                      <p:cBhvr>
                                        <p:cTn id="32" dur="500"/>
                                        <p:tgtEl>
                                          <p:spTgt spid="301061">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1061"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灯片编号占位符 3"/>
          <p:cNvSpPr>
            <a:spLocks noGrp="1"/>
          </p:cNvSpPr>
          <p:nvPr>
            <p:ph type="sldNum" sz="quarter" idx="12"/>
          </p:nvPr>
        </p:nvSpPr>
        <p:spPr>
          <a:ln/>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en-US" altLang="zh-CN" sz="1000" dirty="0"/>
              <a:t>11</a:t>
            </a:fld>
            <a:endParaRPr lang="en-US" altLang="zh-CN" sz="1000" dirty="0"/>
          </a:p>
        </p:txBody>
      </p:sp>
      <p:sp>
        <p:nvSpPr>
          <p:cNvPr id="285700" name="Rectangle 4"/>
          <p:cNvSpPr>
            <a:spLocks noChangeArrowheads="1"/>
          </p:cNvSpPr>
          <p:nvPr/>
        </p:nvSpPr>
        <p:spPr bwMode="auto">
          <a:xfrm>
            <a:off x="611188" y="0"/>
            <a:ext cx="7772400" cy="803275"/>
          </a:xfrm>
          <a:prstGeom prst="rect">
            <a:avLst/>
          </a:prstGeom>
          <a:noFill/>
          <a:ln>
            <a:noFill/>
          </a:ln>
          <a:effectLst/>
        </p:spPr>
        <p:txBody>
          <a:bodyPr anchor="ctr"/>
          <a:lstStyle>
            <a:lvl1pPr>
              <a:defRPr sz="3900" b="1">
                <a:solidFill>
                  <a:schemeClr val="tx2"/>
                </a:solidFill>
                <a:latin typeface="Arial" panose="020B0604020202020204" pitchFamily="34" charset="0"/>
                <a:ea typeface="宋体" panose="02010600030101010101" pitchFamily="2" charset="-122"/>
              </a:defRPr>
            </a:lvl1pPr>
            <a:lvl2pPr>
              <a:defRPr sz="3900" b="1">
                <a:solidFill>
                  <a:schemeClr val="tx2"/>
                </a:solidFill>
                <a:latin typeface="Arial" panose="020B0604020202020204" pitchFamily="34" charset="0"/>
                <a:ea typeface="宋体" panose="02010600030101010101" pitchFamily="2" charset="-122"/>
              </a:defRPr>
            </a:lvl2pPr>
            <a:lvl3pPr>
              <a:defRPr sz="3900" b="1">
                <a:solidFill>
                  <a:schemeClr val="tx2"/>
                </a:solidFill>
                <a:latin typeface="Arial" panose="020B0604020202020204" pitchFamily="34" charset="0"/>
                <a:ea typeface="宋体" panose="02010600030101010101" pitchFamily="2" charset="-122"/>
              </a:defRPr>
            </a:lvl3pPr>
            <a:lvl4pPr>
              <a:defRPr sz="3900" b="1">
                <a:solidFill>
                  <a:schemeClr val="tx2"/>
                </a:solidFill>
                <a:latin typeface="Arial" panose="020B0604020202020204" pitchFamily="34" charset="0"/>
                <a:ea typeface="宋体" panose="02010600030101010101" pitchFamily="2" charset="-122"/>
              </a:defRPr>
            </a:lvl4pPr>
            <a:lvl5pPr>
              <a:defRPr sz="3900" b="1">
                <a:solidFill>
                  <a:schemeClr val="tx2"/>
                </a:solidFill>
                <a:latin typeface="Arial" panose="020B0604020202020204" pitchFamily="34" charset="0"/>
                <a:ea typeface="宋体" panose="02010600030101010101" pitchFamily="2" charset="-122"/>
              </a:defRPr>
            </a:lvl5pPr>
            <a:lvl6pPr marL="457200" fontAlgn="base">
              <a:spcBef>
                <a:spcPct val="0"/>
              </a:spcBef>
              <a:spcAft>
                <a:spcPct val="0"/>
              </a:spcAft>
              <a:defRPr sz="3900" b="1">
                <a:solidFill>
                  <a:schemeClr val="tx2"/>
                </a:solidFill>
                <a:latin typeface="Arial" panose="020B0604020202020204" pitchFamily="34" charset="0"/>
                <a:ea typeface="宋体" panose="02010600030101010101" pitchFamily="2" charset="-122"/>
              </a:defRPr>
            </a:lvl6pPr>
            <a:lvl7pPr marL="914400" fontAlgn="base">
              <a:spcBef>
                <a:spcPct val="0"/>
              </a:spcBef>
              <a:spcAft>
                <a:spcPct val="0"/>
              </a:spcAft>
              <a:defRPr sz="3900" b="1">
                <a:solidFill>
                  <a:schemeClr val="tx2"/>
                </a:solidFill>
                <a:latin typeface="Arial" panose="020B0604020202020204" pitchFamily="34" charset="0"/>
                <a:ea typeface="宋体" panose="02010600030101010101" pitchFamily="2" charset="-122"/>
              </a:defRPr>
            </a:lvl7pPr>
            <a:lvl8pPr marL="1371600" fontAlgn="base">
              <a:spcBef>
                <a:spcPct val="0"/>
              </a:spcBef>
              <a:spcAft>
                <a:spcPct val="0"/>
              </a:spcAft>
              <a:defRPr sz="3900" b="1">
                <a:solidFill>
                  <a:schemeClr val="tx2"/>
                </a:solidFill>
                <a:latin typeface="Arial" panose="020B0604020202020204" pitchFamily="34" charset="0"/>
                <a:ea typeface="宋体" panose="02010600030101010101" pitchFamily="2" charset="-122"/>
              </a:defRPr>
            </a:lvl8pPr>
            <a:lvl9pPr marL="1828800" fontAlgn="base">
              <a:spcBef>
                <a:spcPct val="0"/>
              </a:spcBef>
              <a:spcAft>
                <a:spcPct val="0"/>
              </a:spcAft>
              <a:defRPr sz="3900" b="1">
                <a:solidFill>
                  <a:schemeClr val="tx2"/>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3900" b="1" i="0" u="none" strike="noStrike" kern="1200" cap="none" spc="0" normalizeH="0" baseline="0" noProof="0">
                <a:ln>
                  <a:noFill/>
                </a:ln>
                <a:solidFill>
                  <a:schemeClr val="tx2"/>
                </a:solidFill>
                <a:effectLst>
                  <a:outerShdw blurRad="38100" dist="38100" dir="2700000" algn="tl">
                    <a:srgbClr val="C0C0C0"/>
                  </a:outerShdw>
                </a:effectLst>
                <a:uLnTx/>
                <a:uFillTx/>
                <a:latin typeface="Arial" panose="020B0604020202020204" pitchFamily="34" charset="0"/>
                <a:ea typeface="黑体" panose="02010609060101010101" pitchFamily="2" charset="-122"/>
                <a:cs typeface="+mn-cs"/>
              </a:rPr>
              <a:t>回溯法的基本思想</a:t>
            </a:r>
          </a:p>
        </p:txBody>
      </p:sp>
      <p:sp>
        <p:nvSpPr>
          <p:cNvPr id="16387" name="Text Box 49"/>
          <p:cNvSpPr txBox="1"/>
          <p:nvPr/>
        </p:nvSpPr>
        <p:spPr>
          <a:xfrm>
            <a:off x="323850" y="1125538"/>
            <a:ext cx="8372475" cy="1800225"/>
          </a:xfrm>
          <a:prstGeom prst="rect">
            <a:avLst/>
          </a:prstGeom>
          <a:noFill/>
          <a:ln w="6350">
            <a:noFill/>
          </a:ln>
        </p:spPr>
        <p:txBody>
          <a:bodyPr anchor="t" anchorCtr="0">
            <a:spAutoFit/>
          </a:bodyPr>
          <a:lstStyle/>
          <a:p>
            <a:r>
              <a:rPr lang="en-US" altLang="zh-CN" sz="2800" dirty="0">
                <a:latin typeface="华文新魏" panose="02010800040101010101" pitchFamily="2" charset="-122"/>
                <a:ea typeface="华文新魏" panose="02010800040101010101" pitchFamily="2" charset="-122"/>
              </a:rPr>
              <a:t>(1)</a:t>
            </a:r>
            <a:r>
              <a:rPr lang="zh-CN" altLang="en-US" sz="2800" dirty="0">
                <a:latin typeface="华文新魏" panose="02010800040101010101" pitchFamily="2" charset="-122"/>
                <a:ea typeface="华文新魏" panose="02010800040101010101" pitchFamily="2" charset="-122"/>
              </a:rPr>
              <a:t>针对所给问题，定义问题的解空间；</a:t>
            </a:r>
          </a:p>
          <a:p>
            <a:r>
              <a:rPr lang="en-US" altLang="zh-CN" sz="2800" dirty="0">
                <a:latin typeface="华文新魏" panose="02010800040101010101" pitchFamily="2" charset="-122"/>
                <a:ea typeface="华文新魏" panose="02010800040101010101" pitchFamily="2" charset="-122"/>
              </a:rPr>
              <a:t>(2)</a:t>
            </a:r>
            <a:r>
              <a:rPr lang="zh-CN" altLang="en-US" sz="2800" dirty="0">
                <a:latin typeface="华文新魏" panose="02010800040101010101" pitchFamily="2" charset="-122"/>
                <a:ea typeface="华文新魏" panose="02010800040101010101" pitchFamily="2" charset="-122"/>
              </a:rPr>
              <a:t>确定易于搜索的解空间结构；</a:t>
            </a:r>
          </a:p>
          <a:p>
            <a:r>
              <a:rPr lang="en-US" altLang="zh-CN" sz="2800" dirty="0">
                <a:latin typeface="华文新魏" panose="02010800040101010101" pitchFamily="2" charset="-122"/>
                <a:ea typeface="华文新魏" panose="02010800040101010101" pitchFamily="2" charset="-122"/>
              </a:rPr>
              <a:t>(3)</a:t>
            </a:r>
            <a:r>
              <a:rPr lang="zh-CN" altLang="en-US" sz="2800" dirty="0">
                <a:latin typeface="华文新魏" panose="02010800040101010101" pitchFamily="2" charset="-122"/>
                <a:ea typeface="华文新魏" panose="02010800040101010101" pitchFamily="2" charset="-122"/>
              </a:rPr>
              <a:t>以深度优先方式搜索解空间，并在搜索过程中用剪枝函数避免无效搜索。</a:t>
            </a:r>
          </a:p>
        </p:txBody>
      </p:sp>
      <p:sp>
        <p:nvSpPr>
          <p:cNvPr id="16388" name="Text Box 50"/>
          <p:cNvSpPr txBox="1"/>
          <p:nvPr/>
        </p:nvSpPr>
        <p:spPr>
          <a:xfrm>
            <a:off x="468313" y="3068638"/>
            <a:ext cx="8228012" cy="1373187"/>
          </a:xfrm>
          <a:prstGeom prst="rect">
            <a:avLst/>
          </a:prstGeom>
          <a:solidFill>
            <a:srgbClr val="FFCC00"/>
          </a:solidFill>
          <a:ln w="6350">
            <a:noFill/>
          </a:ln>
        </p:spPr>
        <p:txBody>
          <a:bodyPr anchor="t" anchorCtr="0">
            <a:spAutoFit/>
          </a:bodyPr>
          <a:lstStyle/>
          <a:p>
            <a:r>
              <a:rPr lang="zh-CN" altLang="en-US" sz="2800" dirty="0">
                <a:latin typeface="Arial" panose="020B0604020202020204" pitchFamily="34" charset="0"/>
                <a:ea typeface="华文新魏" panose="02010800040101010101" pitchFamily="2" charset="-122"/>
              </a:rPr>
              <a:t>常用剪枝函数：</a:t>
            </a:r>
          </a:p>
          <a:p>
            <a:r>
              <a:rPr lang="zh-CN" altLang="en-US" sz="2800" dirty="0">
                <a:latin typeface="Arial" panose="020B0604020202020204" pitchFamily="34" charset="0"/>
                <a:ea typeface="华文新魏" panose="02010800040101010101" pitchFamily="2" charset="-122"/>
              </a:rPr>
              <a:t>用约束函数在扩展结点处剪去不满足约束的子树；</a:t>
            </a:r>
          </a:p>
          <a:p>
            <a:r>
              <a:rPr lang="zh-CN" altLang="en-US" sz="2800" dirty="0">
                <a:latin typeface="Arial" panose="020B0604020202020204" pitchFamily="34" charset="0"/>
                <a:ea typeface="华文新魏" panose="02010800040101010101" pitchFamily="2" charset="-122"/>
              </a:rPr>
              <a:t>用限界函数剪去得不到最优解的子树。</a:t>
            </a:r>
            <a:endParaRPr lang="zh-CN" altLang="en-US" sz="2400" dirty="0">
              <a:latin typeface="Arial" panose="020B0604020202020204" pitchFamily="34" charset="0"/>
              <a:ea typeface="华文新魏" panose="02010800040101010101" pitchFamily="2" charset="-122"/>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灯片编号占位符 3"/>
          <p:cNvSpPr>
            <a:spLocks noGrp="1"/>
          </p:cNvSpPr>
          <p:nvPr>
            <p:ph type="sldNum" sz="quarter" idx="12"/>
          </p:nvPr>
        </p:nvSpPr>
        <p:spPr>
          <a:ln/>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en-US" altLang="zh-CN" sz="1000" dirty="0"/>
              <a:t>12</a:t>
            </a:fld>
            <a:endParaRPr lang="en-US" altLang="zh-CN" sz="1000" dirty="0"/>
          </a:p>
        </p:txBody>
      </p:sp>
      <p:sp>
        <p:nvSpPr>
          <p:cNvPr id="286724" name="Rectangle 4"/>
          <p:cNvSpPr>
            <a:spLocks noChangeArrowheads="1"/>
          </p:cNvSpPr>
          <p:nvPr/>
        </p:nvSpPr>
        <p:spPr bwMode="auto">
          <a:xfrm>
            <a:off x="611188" y="0"/>
            <a:ext cx="7772400" cy="803275"/>
          </a:xfrm>
          <a:prstGeom prst="rect">
            <a:avLst/>
          </a:prstGeom>
          <a:noFill/>
          <a:ln>
            <a:noFill/>
          </a:ln>
          <a:effectLst/>
        </p:spPr>
        <p:txBody>
          <a:bodyPr anchor="ctr"/>
          <a:lstStyle>
            <a:lvl1pPr>
              <a:defRPr sz="3900" b="1">
                <a:solidFill>
                  <a:schemeClr val="tx2"/>
                </a:solidFill>
                <a:latin typeface="Arial" panose="020B0604020202020204" pitchFamily="34" charset="0"/>
                <a:ea typeface="宋体" panose="02010600030101010101" pitchFamily="2" charset="-122"/>
              </a:defRPr>
            </a:lvl1pPr>
            <a:lvl2pPr>
              <a:defRPr sz="3900" b="1">
                <a:solidFill>
                  <a:schemeClr val="tx2"/>
                </a:solidFill>
                <a:latin typeface="Arial" panose="020B0604020202020204" pitchFamily="34" charset="0"/>
                <a:ea typeface="宋体" panose="02010600030101010101" pitchFamily="2" charset="-122"/>
              </a:defRPr>
            </a:lvl2pPr>
            <a:lvl3pPr>
              <a:defRPr sz="3900" b="1">
                <a:solidFill>
                  <a:schemeClr val="tx2"/>
                </a:solidFill>
                <a:latin typeface="Arial" panose="020B0604020202020204" pitchFamily="34" charset="0"/>
                <a:ea typeface="宋体" panose="02010600030101010101" pitchFamily="2" charset="-122"/>
              </a:defRPr>
            </a:lvl3pPr>
            <a:lvl4pPr>
              <a:defRPr sz="3900" b="1">
                <a:solidFill>
                  <a:schemeClr val="tx2"/>
                </a:solidFill>
                <a:latin typeface="Arial" panose="020B0604020202020204" pitchFamily="34" charset="0"/>
                <a:ea typeface="宋体" panose="02010600030101010101" pitchFamily="2" charset="-122"/>
              </a:defRPr>
            </a:lvl4pPr>
            <a:lvl5pPr>
              <a:defRPr sz="3900" b="1">
                <a:solidFill>
                  <a:schemeClr val="tx2"/>
                </a:solidFill>
                <a:latin typeface="Arial" panose="020B0604020202020204" pitchFamily="34" charset="0"/>
                <a:ea typeface="宋体" panose="02010600030101010101" pitchFamily="2" charset="-122"/>
              </a:defRPr>
            </a:lvl5pPr>
            <a:lvl6pPr marL="457200" fontAlgn="base">
              <a:spcBef>
                <a:spcPct val="0"/>
              </a:spcBef>
              <a:spcAft>
                <a:spcPct val="0"/>
              </a:spcAft>
              <a:defRPr sz="3900" b="1">
                <a:solidFill>
                  <a:schemeClr val="tx2"/>
                </a:solidFill>
                <a:latin typeface="Arial" panose="020B0604020202020204" pitchFamily="34" charset="0"/>
                <a:ea typeface="宋体" panose="02010600030101010101" pitchFamily="2" charset="-122"/>
              </a:defRPr>
            </a:lvl6pPr>
            <a:lvl7pPr marL="914400" fontAlgn="base">
              <a:spcBef>
                <a:spcPct val="0"/>
              </a:spcBef>
              <a:spcAft>
                <a:spcPct val="0"/>
              </a:spcAft>
              <a:defRPr sz="3900" b="1">
                <a:solidFill>
                  <a:schemeClr val="tx2"/>
                </a:solidFill>
                <a:latin typeface="Arial" panose="020B0604020202020204" pitchFamily="34" charset="0"/>
                <a:ea typeface="宋体" panose="02010600030101010101" pitchFamily="2" charset="-122"/>
              </a:defRPr>
            </a:lvl7pPr>
            <a:lvl8pPr marL="1371600" fontAlgn="base">
              <a:spcBef>
                <a:spcPct val="0"/>
              </a:spcBef>
              <a:spcAft>
                <a:spcPct val="0"/>
              </a:spcAft>
              <a:defRPr sz="3900" b="1">
                <a:solidFill>
                  <a:schemeClr val="tx2"/>
                </a:solidFill>
                <a:latin typeface="Arial" panose="020B0604020202020204" pitchFamily="34" charset="0"/>
                <a:ea typeface="宋体" panose="02010600030101010101" pitchFamily="2" charset="-122"/>
              </a:defRPr>
            </a:lvl8pPr>
            <a:lvl9pPr marL="1828800" fontAlgn="base">
              <a:spcBef>
                <a:spcPct val="0"/>
              </a:spcBef>
              <a:spcAft>
                <a:spcPct val="0"/>
              </a:spcAft>
              <a:defRPr sz="3900" b="1">
                <a:solidFill>
                  <a:schemeClr val="tx2"/>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3900" b="1" i="0" u="none" strike="noStrike" kern="1200" cap="none" spc="0" normalizeH="0" baseline="0" noProof="0">
                <a:ln>
                  <a:noFill/>
                </a:ln>
                <a:solidFill>
                  <a:schemeClr val="tx2"/>
                </a:solidFill>
                <a:effectLst>
                  <a:outerShdw blurRad="38100" dist="38100" dir="2700000" algn="tl">
                    <a:srgbClr val="C0C0C0"/>
                  </a:outerShdw>
                </a:effectLst>
                <a:uLnTx/>
                <a:uFillTx/>
                <a:latin typeface="Arial" panose="020B0604020202020204" pitchFamily="34" charset="0"/>
                <a:ea typeface="黑体" panose="02010609060101010101" pitchFamily="2" charset="-122"/>
                <a:cs typeface="+mn-cs"/>
              </a:rPr>
              <a:t>递归回溯</a:t>
            </a:r>
          </a:p>
        </p:txBody>
      </p:sp>
      <p:sp>
        <p:nvSpPr>
          <p:cNvPr id="17411" name="Text Box 5"/>
          <p:cNvSpPr txBox="1"/>
          <p:nvPr/>
        </p:nvSpPr>
        <p:spPr>
          <a:xfrm>
            <a:off x="323850" y="836613"/>
            <a:ext cx="7488238" cy="822325"/>
          </a:xfrm>
          <a:prstGeom prst="rect">
            <a:avLst/>
          </a:prstGeom>
          <a:noFill/>
          <a:ln w="6350">
            <a:noFill/>
          </a:ln>
        </p:spPr>
        <p:txBody>
          <a:bodyPr anchor="t" anchorCtr="0">
            <a:spAutoFit/>
          </a:bodyPr>
          <a:lstStyle/>
          <a:p>
            <a:r>
              <a:rPr lang="zh-CN" altLang="en-US" sz="2400" dirty="0">
                <a:latin typeface="Arial" panose="020B0604020202020204" pitchFamily="34" charset="0"/>
                <a:ea typeface="华文新魏" panose="02010800040101010101" pitchFamily="2" charset="-122"/>
              </a:rPr>
              <a:t>回溯法对解空间作深度优先搜索，因此，在一般情况下用递归方法实现回溯法。</a:t>
            </a:r>
          </a:p>
        </p:txBody>
      </p:sp>
      <p:sp>
        <p:nvSpPr>
          <p:cNvPr id="17412" name="Text Box 8"/>
          <p:cNvSpPr txBox="1"/>
          <p:nvPr/>
        </p:nvSpPr>
        <p:spPr>
          <a:xfrm>
            <a:off x="611188" y="1989138"/>
            <a:ext cx="7762875" cy="3706812"/>
          </a:xfrm>
          <a:prstGeom prst="rect">
            <a:avLst/>
          </a:prstGeom>
          <a:noFill/>
          <a:ln w="6350">
            <a:noFill/>
          </a:ln>
        </p:spPr>
        <p:txBody>
          <a:bodyPr wrap="none" anchor="t" anchorCtr="0">
            <a:spAutoFit/>
          </a:bodyPr>
          <a:lstStyle/>
          <a:p>
            <a:pPr>
              <a:lnSpc>
                <a:spcPct val="110000"/>
              </a:lnSpc>
            </a:pPr>
            <a:r>
              <a:rPr lang="en-US" altLang="zh-CN" sz="2400" b="1" dirty="0">
                <a:latin typeface="Arial" panose="020B0604020202020204" pitchFamily="34" charset="0"/>
                <a:ea typeface="楷体_GB2312" pitchFamily="49" charset="-122"/>
              </a:rPr>
              <a:t>void Backtrack (int t)  </a:t>
            </a:r>
            <a:r>
              <a:rPr lang="en-US" altLang="zh-CN" sz="2200" b="1" dirty="0">
                <a:solidFill>
                  <a:srgbClr val="008000"/>
                </a:solidFill>
                <a:latin typeface="Arial" panose="020B0604020202020204" pitchFamily="34" charset="0"/>
                <a:ea typeface="楷体_GB2312" pitchFamily="49" charset="-122"/>
              </a:rPr>
              <a:t>// t</a:t>
            </a:r>
            <a:r>
              <a:rPr lang="zh-CN" altLang="en-US" sz="2200" b="1" dirty="0">
                <a:solidFill>
                  <a:srgbClr val="008000"/>
                </a:solidFill>
                <a:latin typeface="Arial" panose="020B0604020202020204" pitchFamily="34" charset="0"/>
                <a:ea typeface="楷体_GB2312" pitchFamily="49" charset="-122"/>
              </a:rPr>
              <a:t>表示递归深度</a:t>
            </a:r>
            <a:endParaRPr lang="en-US" altLang="zh-CN" sz="2200" b="1" dirty="0">
              <a:solidFill>
                <a:srgbClr val="008000"/>
              </a:solidFill>
              <a:latin typeface="Arial" panose="020B0604020202020204" pitchFamily="34" charset="0"/>
              <a:ea typeface="楷体_GB2312" pitchFamily="49" charset="-122"/>
            </a:endParaRPr>
          </a:p>
          <a:p>
            <a:pPr>
              <a:lnSpc>
                <a:spcPct val="110000"/>
              </a:lnSpc>
            </a:pPr>
            <a:r>
              <a:rPr lang="en-US" altLang="zh-CN" sz="2400" b="1" dirty="0">
                <a:latin typeface="Arial" panose="020B0604020202020204" pitchFamily="34" charset="0"/>
                <a:ea typeface="楷体_GB2312" pitchFamily="49" charset="-122"/>
              </a:rPr>
              <a:t>{</a:t>
            </a:r>
          </a:p>
          <a:p>
            <a:pPr>
              <a:lnSpc>
                <a:spcPct val="110000"/>
              </a:lnSpc>
            </a:pPr>
            <a:r>
              <a:rPr lang="en-US" altLang="zh-CN" sz="2400" b="1" dirty="0">
                <a:latin typeface="Arial" panose="020B0604020202020204" pitchFamily="34" charset="0"/>
                <a:ea typeface="楷体_GB2312" pitchFamily="49" charset="-122"/>
              </a:rPr>
              <a:t>	if (t&gt;n) Output(x);</a:t>
            </a:r>
          </a:p>
          <a:p>
            <a:pPr>
              <a:lnSpc>
                <a:spcPct val="110000"/>
              </a:lnSpc>
            </a:pPr>
            <a:r>
              <a:rPr lang="en-US" altLang="zh-CN" sz="2400" b="1" dirty="0">
                <a:latin typeface="Arial" panose="020B0604020202020204" pitchFamily="34" charset="0"/>
                <a:ea typeface="楷体_GB2312" pitchFamily="49" charset="-122"/>
              </a:rPr>
              <a:t>	else  </a:t>
            </a:r>
            <a:r>
              <a:rPr lang="en-US" altLang="zh-CN" sz="2200" b="1" dirty="0">
                <a:solidFill>
                  <a:srgbClr val="008000"/>
                </a:solidFill>
                <a:latin typeface="Arial" panose="020B0604020202020204" pitchFamily="34" charset="0"/>
                <a:ea typeface="楷体_GB2312" pitchFamily="49" charset="-122"/>
              </a:rPr>
              <a:t>// f(n, t)</a:t>
            </a:r>
            <a:r>
              <a:rPr lang="zh-CN" altLang="en-US" sz="2200" b="1" dirty="0">
                <a:solidFill>
                  <a:srgbClr val="008000"/>
                </a:solidFill>
                <a:latin typeface="Arial" panose="020B0604020202020204" pitchFamily="34" charset="0"/>
                <a:ea typeface="楷体_GB2312" pitchFamily="49" charset="-122"/>
              </a:rPr>
              <a:t>和</a:t>
            </a:r>
            <a:r>
              <a:rPr lang="en-US" altLang="zh-CN" sz="2200" b="1" dirty="0">
                <a:solidFill>
                  <a:srgbClr val="008000"/>
                </a:solidFill>
                <a:latin typeface="Arial" panose="020B0604020202020204" pitchFamily="34" charset="0"/>
                <a:ea typeface="楷体_GB2312" pitchFamily="49" charset="-122"/>
              </a:rPr>
              <a:t>g(n, t)</a:t>
            </a:r>
            <a:r>
              <a:rPr lang="zh-CN" altLang="en-US" sz="2200" b="1" dirty="0">
                <a:solidFill>
                  <a:srgbClr val="008000"/>
                </a:solidFill>
                <a:latin typeface="Arial" panose="020B0604020202020204" pitchFamily="34" charset="0"/>
                <a:ea typeface="楷体_GB2312" pitchFamily="49" charset="-122"/>
              </a:rPr>
              <a:t>表示未搜索子树的起止编号</a:t>
            </a:r>
          </a:p>
          <a:p>
            <a:pPr>
              <a:lnSpc>
                <a:spcPct val="110000"/>
              </a:lnSpc>
            </a:pPr>
            <a:r>
              <a:rPr lang="en-US" altLang="zh-CN" sz="2400" b="1" dirty="0">
                <a:latin typeface="Arial" panose="020B0604020202020204" pitchFamily="34" charset="0"/>
                <a:ea typeface="楷体_GB2312" pitchFamily="49" charset="-122"/>
              </a:rPr>
              <a:t>	     for (i=f(n, t); i&lt;=g(n, t); i++) {</a:t>
            </a:r>
          </a:p>
          <a:p>
            <a:pPr>
              <a:lnSpc>
                <a:spcPct val="110000"/>
              </a:lnSpc>
            </a:pPr>
            <a:r>
              <a:rPr lang="en-US" altLang="zh-CN" sz="2400" b="1" dirty="0">
                <a:latin typeface="Arial" panose="020B0604020202020204" pitchFamily="34" charset="0"/>
                <a:ea typeface="楷体_GB2312" pitchFamily="49" charset="-122"/>
              </a:rPr>
              <a:t>		x[t]=h(i);  </a:t>
            </a:r>
            <a:r>
              <a:rPr lang="en-US" altLang="zh-CN" sz="2200" b="1" dirty="0">
                <a:solidFill>
                  <a:srgbClr val="008000"/>
                </a:solidFill>
                <a:latin typeface="Arial" panose="020B0604020202020204" pitchFamily="34" charset="0"/>
                <a:ea typeface="楷体_GB2312" pitchFamily="49" charset="-122"/>
              </a:rPr>
              <a:t>// </a:t>
            </a:r>
            <a:r>
              <a:rPr lang="zh-CN" altLang="en-US" sz="2200" b="1" dirty="0">
                <a:solidFill>
                  <a:srgbClr val="008000"/>
                </a:solidFill>
                <a:latin typeface="Arial" panose="020B0604020202020204" pitchFamily="34" charset="0"/>
                <a:ea typeface="楷体_GB2312" pitchFamily="49" charset="-122"/>
              </a:rPr>
              <a:t>当前扩展结点</a:t>
            </a:r>
            <a:r>
              <a:rPr lang="en-US" altLang="zh-CN" sz="2200" b="1" dirty="0">
                <a:solidFill>
                  <a:srgbClr val="008000"/>
                </a:solidFill>
                <a:latin typeface="Arial" panose="020B0604020202020204" pitchFamily="34" charset="0"/>
                <a:ea typeface="楷体_GB2312" pitchFamily="49" charset="-122"/>
              </a:rPr>
              <a:t>x[t]</a:t>
            </a:r>
            <a:r>
              <a:rPr lang="zh-CN" altLang="en-US" sz="2200" b="1" dirty="0">
                <a:solidFill>
                  <a:srgbClr val="008000"/>
                </a:solidFill>
                <a:latin typeface="Arial" panose="020B0604020202020204" pitchFamily="34" charset="0"/>
                <a:ea typeface="楷体_GB2312" pitchFamily="49" charset="-122"/>
              </a:rPr>
              <a:t>的第</a:t>
            </a:r>
            <a:r>
              <a:rPr lang="en-US" altLang="zh-CN" sz="2200" b="1" dirty="0">
                <a:solidFill>
                  <a:srgbClr val="008000"/>
                </a:solidFill>
                <a:latin typeface="Arial" panose="020B0604020202020204" pitchFamily="34" charset="0"/>
                <a:ea typeface="楷体_GB2312" pitchFamily="49" charset="-122"/>
              </a:rPr>
              <a:t>i</a:t>
            </a:r>
            <a:r>
              <a:rPr lang="zh-CN" altLang="en-US" sz="2200" b="1" dirty="0">
                <a:solidFill>
                  <a:srgbClr val="008000"/>
                </a:solidFill>
                <a:latin typeface="Arial" panose="020B0604020202020204" pitchFamily="34" charset="0"/>
                <a:ea typeface="楷体_GB2312" pitchFamily="49" charset="-122"/>
              </a:rPr>
              <a:t>个可选值</a:t>
            </a:r>
            <a:endParaRPr lang="en-US" altLang="zh-CN" sz="2200" b="1" dirty="0">
              <a:solidFill>
                <a:srgbClr val="008000"/>
              </a:solidFill>
              <a:latin typeface="Arial" panose="020B0604020202020204" pitchFamily="34" charset="0"/>
              <a:ea typeface="楷体_GB2312" pitchFamily="49" charset="-122"/>
            </a:endParaRPr>
          </a:p>
          <a:p>
            <a:pPr>
              <a:lnSpc>
                <a:spcPct val="110000"/>
              </a:lnSpc>
            </a:pPr>
            <a:r>
              <a:rPr lang="en-US" altLang="zh-CN" sz="2400" b="1" dirty="0">
                <a:latin typeface="Arial" panose="020B0604020202020204" pitchFamily="34" charset="0"/>
                <a:ea typeface="楷体_GB2312" pitchFamily="49" charset="-122"/>
              </a:rPr>
              <a:t>		if(</a:t>
            </a:r>
            <a:r>
              <a:rPr lang="en-US" altLang="zh-CN" sz="2200" b="1" dirty="0">
                <a:latin typeface="Arial" panose="020B0604020202020204" pitchFamily="34" charset="0"/>
                <a:ea typeface="楷体_GB2312" pitchFamily="49" charset="-122"/>
              </a:rPr>
              <a:t>Constraint(t)&amp;&amp;Bound(t)) Backtrack(t+1)</a:t>
            </a:r>
            <a:r>
              <a:rPr lang="en-US" altLang="zh-CN" sz="2400" b="1" dirty="0">
                <a:latin typeface="Arial" panose="020B0604020202020204" pitchFamily="34" charset="0"/>
                <a:ea typeface="楷体_GB2312" pitchFamily="49" charset="-122"/>
              </a:rPr>
              <a:t>;</a:t>
            </a:r>
          </a:p>
          <a:p>
            <a:pPr>
              <a:lnSpc>
                <a:spcPct val="110000"/>
              </a:lnSpc>
            </a:pPr>
            <a:r>
              <a:rPr lang="en-US" altLang="zh-CN" sz="2400" b="1" dirty="0">
                <a:latin typeface="Arial" panose="020B0604020202020204" pitchFamily="34" charset="0"/>
                <a:ea typeface="楷体_GB2312" pitchFamily="49" charset="-122"/>
              </a:rPr>
              <a:t>	} </a:t>
            </a:r>
            <a:r>
              <a:rPr lang="en-US" altLang="zh-CN" sz="2200" b="1" dirty="0">
                <a:solidFill>
                  <a:srgbClr val="008000"/>
                </a:solidFill>
                <a:latin typeface="Arial" panose="020B0604020202020204" pitchFamily="34" charset="0"/>
                <a:ea typeface="楷体_GB2312" pitchFamily="49" charset="-122"/>
              </a:rPr>
              <a:t>// Constraint() </a:t>
            </a:r>
            <a:r>
              <a:rPr lang="zh-CN" altLang="en-US" sz="2200" b="1" dirty="0">
                <a:solidFill>
                  <a:srgbClr val="008000"/>
                </a:solidFill>
                <a:latin typeface="Arial" panose="020B0604020202020204" pitchFamily="34" charset="0"/>
                <a:ea typeface="楷体_GB2312" pitchFamily="49" charset="-122"/>
              </a:rPr>
              <a:t>约束函数，</a:t>
            </a:r>
            <a:r>
              <a:rPr lang="en-US" altLang="zh-CN" sz="2200" b="1" dirty="0">
                <a:solidFill>
                  <a:srgbClr val="008000"/>
                </a:solidFill>
                <a:latin typeface="Arial" panose="020B0604020202020204" pitchFamily="34" charset="0"/>
                <a:ea typeface="楷体_GB2312" pitchFamily="49" charset="-122"/>
              </a:rPr>
              <a:t>Bound() </a:t>
            </a:r>
            <a:r>
              <a:rPr lang="zh-CN" altLang="en-US" sz="2200" b="1" dirty="0">
                <a:solidFill>
                  <a:srgbClr val="008000"/>
                </a:solidFill>
                <a:latin typeface="Arial" panose="020B0604020202020204" pitchFamily="34" charset="0"/>
                <a:ea typeface="楷体_GB2312" pitchFamily="49" charset="-122"/>
              </a:rPr>
              <a:t>界限函数</a:t>
            </a:r>
            <a:endParaRPr lang="en-US" altLang="zh-CN" sz="2400" b="1" dirty="0">
              <a:latin typeface="Arial" panose="020B0604020202020204" pitchFamily="34" charset="0"/>
              <a:ea typeface="楷体_GB2312" pitchFamily="49" charset="-122"/>
            </a:endParaRPr>
          </a:p>
          <a:p>
            <a:pPr>
              <a:lnSpc>
                <a:spcPct val="110000"/>
              </a:lnSpc>
            </a:pPr>
            <a:r>
              <a:rPr lang="en-US" altLang="zh-CN" sz="2400" b="1" dirty="0">
                <a:latin typeface="Arial" panose="020B0604020202020204" pitchFamily="34" charset="0"/>
                <a:ea typeface="楷体_GB2312" pitchFamily="49" charset="-122"/>
              </a:rPr>
              <a:t>} </a:t>
            </a:r>
            <a:r>
              <a:rPr lang="en-US" altLang="zh-CN" sz="2200" b="1" dirty="0">
                <a:solidFill>
                  <a:srgbClr val="008000"/>
                </a:solidFill>
                <a:latin typeface="Arial" panose="020B0604020202020204" pitchFamily="34" charset="0"/>
                <a:ea typeface="楷体_GB2312" pitchFamily="49" charset="-122"/>
              </a:rPr>
              <a:t>// </a:t>
            </a:r>
            <a:r>
              <a:rPr lang="zh-CN" altLang="en-US" sz="2200" b="1" dirty="0">
                <a:solidFill>
                  <a:srgbClr val="008000"/>
                </a:solidFill>
                <a:latin typeface="Arial" panose="020B0604020202020204" pitchFamily="34" charset="0"/>
                <a:ea typeface="楷体_GB2312" pitchFamily="49" charset="-122"/>
              </a:rPr>
              <a:t>算法结束</a:t>
            </a:r>
            <a:endParaRPr lang="en-US" altLang="zh-CN" sz="2200" b="1" dirty="0">
              <a:solidFill>
                <a:srgbClr val="008000"/>
              </a:solidFill>
              <a:latin typeface="Arial" panose="020B0604020202020204" pitchFamily="34" charset="0"/>
              <a:ea typeface="楷体_GB2312" pitchFamily="49" charset="-122"/>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灯片编号占位符 3"/>
          <p:cNvSpPr>
            <a:spLocks noGrp="1"/>
          </p:cNvSpPr>
          <p:nvPr>
            <p:ph type="sldNum" sz="quarter" idx="12"/>
          </p:nvPr>
        </p:nvSpPr>
        <p:spPr>
          <a:ln/>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en-US" altLang="zh-CN" sz="1000" dirty="0"/>
              <a:t>13</a:t>
            </a:fld>
            <a:endParaRPr lang="en-US" altLang="zh-CN" sz="1000" dirty="0"/>
          </a:p>
        </p:txBody>
      </p:sp>
      <p:sp>
        <p:nvSpPr>
          <p:cNvPr id="287748" name="Rectangle 4"/>
          <p:cNvSpPr>
            <a:spLocks noChangeArrowheads="1"/>
          </p:cNvSpPr>
          <p:nvPr/>
        </p:nvSpPr>
        <p:spPr bwMode="auto">
          <a:xfrm>
            <a:off x="611188" y="0"/>
            <a:ext cx="7772400" cy="803275"/>
          </a:xfrm>
          <a:prstGeom prst="rect">
            <a:avLst/>
          </a:prstGeom>
          <a:noFill/>
          <a:ln>
            <a:noFill/>
          </a:ln>
          <a:effectLst/>
        </p:spPr>
        <p:txBody>
          <a:bodyPr anchor="ctr"/>
          <a:lstStyle>
            <a:lvl1pPr>
              <a:defRPr sz="3900" b="1">
                <a:solidFill>
                  <a:schemeClr val="tx2"/>
                </a:solidFill>
                <a:latin typeface="Arial" panose="020B0604020202020204" pitchFamily="34" charset="0"/>
                <a:ea typeface="宋体" panose="02010600030101010101" pitchFamily="2" charset="-122"/>
              </a:defRPr>
            </a:lvl1pPr>
            <a:lvl2pPr>
              <a:defRPr sz="3900" b="1">
                <a:solidFill>
                  <a:schemeClr val="tx2"/>
                </a:solidFill>
                <a:latin typeface="Arial" panose="020B0604020202020204" pitchFamily="34" charset="0"/>
                <a:ea typeface="宋体" panose="02010600030101010101" pitchFamily="2" charset="-122"/>
              </a:defRPr>
            </a:lvl2pPr>
            <a:lvl3pPr>
              <a:defRPr sz="3900" b="1">
                <a:solidFill>
                  <a:schemeClr val="tx2"/>
                </a:solidFill>
                <a:latin typeface="Arial" panose="020B0604020202020204" pitchFamily="34" charset="0"/>
                <a:ea typeface="宋体" panose="02010600030101010101" pitchFamily="2" charset="-122"/>
              </a:defRPr>
            </a:lvl3pPr>
            <a:lvl4pPr>
              <a:defRPr sz="3900" b="1">
                <a:solidFill>
                  <a:schemeClr val="tx2"/>
                </a:solidFill>
                <a:latin typeface="Arial" panose="020B0604020202020204" pitchFamily="34" charset="0"/>
                <a:ea typeface="宋体" panose="02010600030101010101" pitchFamily="2" charset="-122"/>
              </a:defRPr>
            </a:lvl4pPr>
            <a:lvl5pPr>
              <a:defRPr sz="3900" b="1">
                <a:solidFill>
                  <a:schemeClr val="tx2"/>
                </a:solidFill>
                <a:latin typeface="Arial" panose="020B0604020202020204" pitchFamily="34" charset="0"/>
                <a:ea typeface="宋体" panose="02010600030101010101" pitchFamily="2" charset="-122"/>
              </a:defRPr>
            </a:lvl5pPr>
            <a:lvl6pPr marL="457200" fontAlgn="base">
              <a:spcBef>
                <a:spcPct val="0"/>
              </a:spcBef>
              <a:spcAft>
                <a:spcPct val="0"/>
              </a:spcAft>
              <a:defRPr sz="3900" b="1">
                <a:solidFill>
                  <a:schemeClr val="tx2"/>
                </a:solidFill>
                <a:latin typeface="Arial" panose="020B0604020202020204" pitchFamily="34" charset="0"/>
                <a:ea typeface="宋体" panose="02010600030101010101" pitchFamily="2" charset="-122"/>
              </a:defRPr>
            </a:lvl6pPr>
            <a:lvl7pPr marL="914400" fontAlgn="base">
              <a:spcBef>
                <a:spcPct val="0"/>
              </a:spcBef>
              <a:spcAft>
                <a:spcPct val="0"/>
              </a:spcAft>
              <a:defRPr sz="3900" b="1">
                <a:solidFill>
                  <a:schemeClr val="tx2"/>
                </a:solidFill>
                <a:latin typeface="Arial" panose="020B0604020202020204" pitchFamily="34" charset="0"/>
                <a:ea typeface="宋体" panose="02010600030101010101" pitchFamily="2" charset="-122"/>
              </a:defRPr>
            </a:lvl7pPr>
            <a:lvl8pPr marL="1371600" fontAlgn="base">
              <a:spcBef>
                <a:spcPct val="0"/>
              </a:spcBef>
              <a:spcAft>
                <a:spcPct val="0"/>
              </a:spcAft>
              <a:defRPr sz="3900" b="1">
                <a:solidFill>
                  <a:schemeClr val="tx2"/>
                </a:solidFill>
                <a:latin typeface="Arial" panose="020B0604020202020204" pitchFamily="34" charset="0"/>
                <a:ea typeface="宋体" panose="02010600030101010101" pitchFamily="2" charset="-122"/>
              </a:defRPr>
            </a:lvl8pPr>
            <a:lvl9pPr marL="1828800" fontAlgn="base">
              <a:spcBef>
                <a:spcPct val="0"/>
              </a:spcBef>
              <a:spcAft>
                <a:spcPct val="0"/>
              </a:spcAft>
              <a:defRPr sz="3900" b="1">
                <a:solidFill>
                  <a:schemeClr val="tx2"/>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3900" b="1" i="0" u="none" strike="noStrike" kern="1200" cap="none" spc="0" normalizeH="0" baseline="0" noProof="0">
                <a:ln>
                  <a:noFill/>
                </a:ln>
                <a:solidFill>
                  <a:schemeClr val="tx2"/>
                </a:solidFill>
                <a:effectLst>
                  <a:outerShdw blurRad="38100" dist="38100" dir="2700000" algn="tl">
                    <a:srgbClr val="C0C0C0"/>
                  </a:outerShdw>
                </a:effectLst>
                <a:uLnTx/>
                <a:uFillTx/>
                <a:latin typeface="Arial" panose="020B0604020202020204" pitchFamily="34" charset="0"/>
                <a:ea typeface="黑体" panose="02010609060101010101" pitchFamily="2" charset="-122"/>
                <a:cs typeface="+mn-cs"/>
              </a:rPr>
              <a:t>迭代回溯</a:t>
            </a:r>
          </a:p>
        </p:txBody>
      </p:sp>
      <p:sp>
        <p:nvSpPr>
          <p:cNvPr id="18435" name="Text Box 5"/>
          <p:cNvSpPr txBox="1"/>
          <p:nvPr/>
        </p:nvSpPr>
        <p:spPr>
          <a:xfrm>
            <a:off x="395288" y="836613"/>
            <a:ext cx="7416800" cy="822325"/>
          </a:xfrm>
          <a:prstGeom prst="rect">
            <a:avLst/>
          </a:prstGeom>
          <a:noFill/>
          <a:ln w="6350">
            <a:noFill/>
          </a:ln>
        </p:spPr>
        <p:txBody>
          <a:bodyPr anchor="t" anchorCtr="0">
            <a:spAutoFit/>
          </a:bodyPr>
          <a:lstStyle/>
          <a:p>
            <a:r>
              <a:rPr lang="zh-CN" altLang="en-US" sz="2400" dirty="0">
                <a:latin typeface="Arial" panose="020B0604020202020204" pitchFamily="34" charset="0"/>
                <a:ea typeface="华文新魏" panose="02010800040101010101" pitchFamily="2" charset="-122"/>
              </a:rPr>
              <a:t>采用树的非递归深度优先遍历算法，可将回溯法表示为一个非递归迭代过程。</a:t>
            </a:r>
          </a:p>
        </p:txBody>
      </p:sp>
      <p:sp>
        <p:nvSpPr>
          <p:cNvPr id="18436" name="Text Box 6"/>
          <p:cNvSpPr txBox="1"/>
          <p:nvPr/>
        </p:nvSpPr>
        <p:spPr>
          <a:xfrm>
            <a:off x="539750" y="1654175"/>
            <a:ext cx="7993063" cy="5203825"/>
          </a:xfrm>
          <a:prstGeom prst="rect">
            <a:avLst/>
          </a:prstGeom>
          <a:noFill/>
          <a:ln w="6350">
            <a:noFill/>
          </a:ln>
        </p:spPr>
        <p:txBody>
          <a:bodyPr anchor="t" anchorCtr="0">
            <a:spAutoFit/>
          </a:bodyPr>
          <a:lstStyle/>
          <a:p>
            <a:r>
              <a:rPr lang="en-US" altLang="zh-CN" sz="2400" dirty="0">
                <a:latin typeface="Arial" panose="020B0604020202020204" pitchFamily="34" charset="0"/>
                <a:ea typeface="楷体_GB2312" pitchFamily="49" charset="-122"/>
              </a:rPr>
              <a:t>void </a:t>
            </a:r>
            <a:r>
              <a:rPr lang="en-US" altLang="zh-CN" sz="2400" b="1" dirty="0">
                <a:latin typeface="Arial" panose="020B0604020202020204" pitchFamily="34" charset="0"/>
                <a:ea typeface="楷体_GB2312" pitchFamily="49" charset="-122"/>
              </a:rPr>
              <a:t>iterativeBacktrack</a:t>
            </a:r>
            <a:r>
              <a:rPr lang="en-US" altLang="zh-CN" sz="2400" dirty="0">
                <a:latin typeface="Arial" panose="020B0604020202020204" pitchFamily="34" charset="0"/>
                <a:ea typeface="楷体_GB2312" pitchFamily="49" charset="-122"/>
              </a:rPr>
              <a:t> ()</a:t>
            </a:r>
          </a:p>
          <a:p>
            <a:r>
              <a:rPr lang="en-US" altLang="zh-CN" sz="2400" dirty="0">
                <a:latin typeface="Arial" panose="020B0604020202020204" pitchFamily="34" charset="0"/>
                <a:ea typeface="楷体_GB2312" pitchFamily="49" charset="-122"/>
              </a:rPr>
              <a:t>{</a:t>
            </a:r>
          </a:p>
          <a:p>
            <a:r>
              <a:rPr lang="en-US" altLang="zh-CN" sz="2400" dirty="0">
                <a:latin typeface="Arial" panose="020B0604020202020204" pitchFamily="34" charset="0"/>
                <a:ea typeface="楷体_GB2312" pitchFamily="49" charset="-122"/>
              </a:rPr>
              <a:t>  int t=1;</a:t>
            </a:r>
          </a:p>
          <a:p>
            <a:r>
              <a:rPr lang="en-US" altLang="zh-CN" sz="2400" dirty="0">
                <a:latin typeface="Arial" panose="020B0604020202020204" pitchFamily="34" charset="0"/>
                <a:ea typeface="楷体_GB2312" pitchFamily="49" charset="-122"/>
              </a:rPr>
              <a:t>  </a:t>
            </a:r>
            <a:r>
              <a:rPr lang="en-US" altLang="zh-CN" sz="2400" b="1" dirty="0">
                <a:latin typeface="Arial" panose="020B0604020202020204" pitchFamily="34" charset="0"/>
                <a:ea typeface="楷体_GB2312" pitchFamily="49" charset="-122"/>
              </a:rPr>
              <a:t>while</a:t>
            </a:r>
            <a:r>
              <a:rPr lang="en-US" altLang="zh-CN" sz="2400" dirty="0">
                <a:latin typeface="Arial" panose="020B0604020202020204" pitchFamily="34" charset="0"/>
                <a:ea typeface="楷体_GB2312" pitchFamily="49" charset="-122"/>
              </a:rPr>
              <a:t> (t&gt;0) {</a:t>
            </a:r>
          </a:p>
          <a:p>
            <a:r>
              <a:rPr lang="en-US" altLang="zh-CN" sz="2400" dirty="0">
                <a:latin typeface="Arial" panose="020B0604020202020204" pitchFamily="34" charset="0"/>
                <a:ea typeface="楷体_GB2312" pitchFamily="49" charset="-122"/>
              </a:rPr>
              <a:t>    </a:t>
            </a:r>
            <a:r>
              <a:rPr lang="en-US" altLang="zh-CN" sz="2400" b="1" dirty="0">
                <a:latin typeface="Arial" panose="020B0604020202020204" pitchFamily="34" charset="0"/>
                <a:ea typeface="楷体_GB2312" pitchFamily="49" charset="-122"/>
              </a:rPr>
              <a:t>if</a:t>
            </a:r>
            <a:r>
              <a:rPr lang="en-US" altLang="zh-CN" sz="2400" dirty="0">
                <a:latin typeface="Arial" panose="020B0604020202020204" pitchFamily="34" charset="0"/>
                <a:ea typeface="楷体_GB2312" pitchFamily="49" charset="-122"/>
              </a:rPr>
              <a:t> (</a:t>
            </a:r>
            <a:r>
              <a:rPr lang="en-US" altLang="zh-CN" sz="2400" b="1" dirty="0">
                <a:latin typeface="Arial" panose="020B0604020202020204" pitchFamily="34" charset="0"/>
                <a:ea typeface="楷体_GB2312" pitchFamily="49" charset="-122"/>
              </a:rPr>
              <a:t>f</a:t>
            </a:r>
            <a:r>
              <a:rPr lang="en-US" altLang="zh-CN" sz="2400" dirty="0">
                <a:latin typeface="Arial" panose="020B0604020202020204" pitchFamily="34" charset="0"/>
                <a:ea typeface="楷体_GB2312" pitchFamily="49" charset="-122"/>
              </a:rPr>
              <a:t>(n,t)&lt;=</a:t>
            </a:r>
            <a:r>
              <a:rPr lang="en-US" altLang="zh-CN" sz="2400" b="1" dirty="0">
                <a:latin typeface="Arial" panose="020B0604020202020204" pitchFamily="34" charset="0"/>
                <a:ea typeface="楷体_GB2312" pitchFamily="49" charset="-122"/>
              </a:rPr>
              <a:t>g</a:t>
            </a:r>
            <a:r>
              <a:rPr lang="en-US" altLang="zh-CN" sz="2400" dirty="0">
                <a:latin typeface="Arial" panose="020B0604020202020204" pitchFamily="34" charset="0"/>
                <a:ea typeface="楷体_GB2312" pitchFamily="49" charset="-122"/>
              </a:rPr>
              <a:t>(n,t)) </a:t>
            </a:r>
          </a:p>
          <a:p>
            <a:r>
              <a:rPr lang="en-US" altLang="zh-CN" sz="2400" dirty="0">
                <a:latin typeface="Arial" panose="020B0604020202020204" pitchFamily="34" charset="0"/>
                <a:ea typeface="楷体_GB2312" pitchFamily="49" charset="-122"/>
              </a:rPr>
              <a:t>      for (int i=</a:t>
            </a:r>
            <a:r>
              <a:rPr lang="en-US" altLang="zh-CN" sz="2400" b="1" dirty="0">
                <a:latin typeface="Arial" panose="020B0604020202020204" pitchFamily="34" charset="0"/>
                <a:ea typeface="楷体_GB2312" pitchFamily="49" charset="-122"/>
              </a:rPr>
              <a:t>f</a:t>
            </a:r>
            <a:r>
              <a:rPr lang="en-US" altLang="zh-CN" sz="2400" dirty="0">
                <a:latin typeface="Arial" panose="020B0604020202020204" pitchFamily="34" charset="0"/>
                <a:ea typeface="楷体_GB2312" pitchFamily="49" charset="-122"/>
              </a:rPr>
              <a:t>(n,t);i&lt;=</a:t>
            </a:r>
            <a:r>
              <a:rPr lang="en-US" altLang="zh-CN" sz="2400" b="1" dirty="0">
                <a:latin typeface="Arial" panose="020B0604020202020204" pitchFamily="34" charset="0"/>
                <a:ea typeface="楷体_GB2312" pitchFamily="49" charset="-122"/>
              </a:rPr>
              <a:t>g</a:t>
            </a:r>
            <a:r>
              <a:rPr lang="en-US" altLang="zh-CN" sz="2400" dirty="0">
                <a:latin typeface="Arial" panose="020B0604020202020204" pitchFamily="34" charset="0"/>
                <a:ea typeface="楷体_GB2312" pitchFamily="49" charset="-122"/>
              </a:rPr>
              <a:t>(n,t);i++) {</a:t>
            </a:r>
          </a:p>
          <a:p>
            <a:r>
              <a:rPr lang="en-US" altLang="zh-CN" sz="2400" dirty="0">
                <a:latin typeface="Arial" panose="020B0604020202020204" pitchFamily="34" charset="0"/>
                <a:ea typeface="楷体_GB2312" pitchFamily="49" charset="-122"/>
              </a:rPr>
              <a:t>        x[t]=</a:t>
            </a:r>
            <a:r>
              <a:rPr lang="en-US" altLang="zh-CN" sz="2400" b="1" dirty="0">
                <a:latin typeface="Arial" panose="020B0604020202020204" pitchFamily="34" charset="0"/>
                <a:ea typeface="楷体_GB2312" pitchFamily="49" charset="-122"/>
              </a:rPr>
              <a:t>h</a:t>
            </a:r>
            <a:r>
              <a:rPr lang="en-US" altLang="zh-CN" sz="2400" dirty="0">
                <a:latin typeface="Arial" panose="020B0604020202020204" pitchFamily="34" charset="0"/>
                <a:ea typeface="楷体_GB2312" pitchFamily="49" charset="-122"/>
              </a:rPr>
              <a:t>(i);</a:t>
            </a:r>
          </a:p>
          <a:p>
            <a:r>
              <a:rPr lang="en-US" altLang="zh-CN" sz="2400" dirty="0">
                <a:latin typeface="Arial" panose="020B0604020202020204" pitchFamily="34" charset="0"/>
                <a:ea typeface="楷体_GB2312" pitchFamily="49" charset="-122"/>
              </a:rPr>
              <a:t>        </a:t>
            </a:r>
            <a:r>
              <a:rPr lang="en-US" altLang="zh-CN" sz="2400" b="1" dirty="0">
                <a:latin typeface="Arial" panose="020B0604020202020204" pitchFamily="34" charset="0"/>
                <a:ea typeface="楷体_GB2312" pitchFamily="49" charset="-122"/>
              </a:rPr>
              <a:t>if</a:t>
            </a:r>
            <a:r>
              <a:rPr lang="en-US" altLang="zh-CN" sz="2400" dirty="0">
                <a:latin typeface="Arial" panose="020B0604020202020204" pitchFamily="34" charset="0"/>
                <a:ea typeface="楷体_GB2312" pitchFamily="49" charset="-122"/>
              </a:rPr>
              <a:t> (</a:t>
            </a:r>
            <a:r>
              <a:rPr lang="en-US" altLang="zh-CN" sz="2400" b="1" dirty="0">
                <a:latin typeface="Arial" panose="020B0604020202020204" pitchFamily="34" charset="0"/>
                <a:ea typeface="楷体_GB2312" pitchFamily="49" charset="-122"/>
              </a:rPr>
              <a:t>constraint</a:t>
            </a:r>
            <a:r>
              <a:rPr lang="en-US" altLang="zh-CN" sz="2400" dirty="0">
                <a:latin typeface="Arial" panose="020B0604020202020204" pitchFamily="34" charset="0"/>
                <a:ea typeface="楷体_GB2312" pitchFamily="49" charset="-122"/>
              </a:rPr>
              <a:t>(t)&amp;&amp;</a:t>
            </a:r>
            <a:r>
              <a:rPr lang="en-US" altLang="zh-CN" sz="2400" b="1" dirty="0">
                <a:latin typeface="Arial" panose="020B0604020202020204" pitchFamily="34" charset="0"/>
                <a:ea typeface="楷体_GB2312" pitchFamily="49" charset="-122"/>
              </a:rPr>
              <a:t>bound</a:t>
            </a:r>
            <a:r>
              <a:rPr lang="en-US" altLang="zh-CN" sz="2400" dirty="0">
                <a:latin typeface="Arial" panose="020B0604020202020204" pitchFamily="34" charset="0"/>
                <a:ea typeface="楷体_GB2312" pitchFamily="49" charset="-122"/>
              </a:rPr>
              <a:t>(t)) {</a:t>
            </a:r>
          </a:p>
          <a:p>
            <a:r>
              <a:rPr lang="en-US" altLang="zh-CN" sz="2400" dirty="0">
                <a:latin typeface="Arial" panose="020B0604020202020204" pitchFamily="34" charset="0"/>
                <a:ea typeface="楷体_GB2312" pitchFamily="49" charset="-122"/>
              </a:rPr>
              <a:t>          </a:t>
            </a:r>
            <a:r>
              <a:rPr lang="en-US" altLang="zh-CN" sz="2400" b="1" dirty="0">
                <a:latin typeface="Arial" panose="020B0604020202020204" pitchFamily="34" charset="0"/>
                <a:ea typeface="楷体_GB2312" pitchFamily="49" charset="-122"/>
              </a:rPr>
              <a:t>if</a:t>
            </a:r>
            <a:r>
              <a:rPr lang="en-US" altLang="zh-CN" sz="2400" dirty="0">
                <a:latin typeface="Arial" panose="020B0604020202020204" pitchFamily="34" charset="0"/>
                <a:ea typeface="楷体_GB2312" pitchFamily="49" charset="-122"/>
              </a:rPr>
              <a:t> (</a:t>
            </a:r>
            <a:r>
              <a:rPr lang="en-US" altLang="zh-CN" sz="2400" b="1" dirty="0">
                <a:latin typeface="Arial" panose="020B0604020202020204" pitchFamily="34" charset="0"/>
                <a:ea typeface="楷体_GB2312" pitchFamily="49" charset="-122"/>
              </a:rPr>
              <a:t>solution</a:t>
            </a:r>
            <a:r>
              <a:rPr lang="en-US" altLang="zh-CN" sz="2400" dirty="0">
                <a:latin typeface="Arial" panose="020B0604020202020204" pitchFamily="34" charset="0"/>
                <a:ea typeface="楷体_GB2312" pitchFamily="49" charset="-122"/>
              </a:rPr>
              <a:t>(t)) </a:t>
            </a:r>
            <a:r>
              <a:rPr lang="en-US" altLang="zh-CN" sz="2400" b="1" dirty="0">
                <a:latin typeface="Arial" panose="020B0604020202020204" pitchFamily="34" charset="0"/>
                <a:ea typeface="楷体_GB2312" pitchFamily="49" charset="-122"/>
              </a:rPr>
              <a:t>output</a:t>
            </a:r>
            <a:r>
              <a:rPr lang="en-US" altLang="zh-CN" sz="2400" dirty="0">
                <a:latin typeface="Arial" panose="020B0604020202020204" pitchFamily="34" charset="0"/>
                <a:ea typeface="楷体_GB2312" pitchFamily="49" charset="-122"/>
              </a:rPr>
              <a:t>(x);</a:t>
            </a:r>
          </a:p>
          <a:p>
            <a:r>
              <a:rPr lang="en-US" altLang="zh-CN" sz="2400" dirty="0">
                <a:latin typeface="Arial" panose="020B0604020202020204" pitchFamily="34" charset="0"/>
                <a:ea typeface="楷体_GB2312" pitchFamily="49" charset="-122"/>
              </a:rPr>
              <a:t>          </a:t>
            </a:r>
            <a:r>
              <a:rPr lang="en-US" altLang="zh-CN" sz="2400" b="1" dirty="0">
                <a:latin typeface="Arial" panose="020B0604020202020204" pitchFamily="34" charset="0"/>
                <a:ea typeface="楷体_GB2312" pitchFamily="49" charset="-122"/>
              </a:rPr>
              <a:t>else</a:t>
            </a:r>
            <a:r>
              <a:rPr lang="en-US" altLang="zh-CN" sz="2400" dirty="0">
                <a:latin typeface="Arial" panose="020B0604020202020204" pitchFamily="34" charset="0"/>
                <a:ea typeface="楷体_GB2312" pitchFamily="49" charset="-122"/>
              </a:rPr>
              <a:t> t++;} </a:t>
            </a:r>
            <a:r>
              <a:rPr lang="en-US" altLang="zh-CN" b="1" dirty="0">
                <a:solidFill>
                  <a:srgbClr val="008000"/>
                </a:solidFill>
                <a:latin typeface="Arial" panose="020B0604020202020204" pitchFamily="34" charset="0"/>
              </a:rPr>
              <a:t>//Solution(t)</a:t>
            </a:r>
            <a:r>
              <a:rPr lang="zh-CN" altLang="en-US" b="1" dirty="0">
                <a:solidFill>
                  <a:srgbClr val="008000"/>
                </a:solidFill>
                <a:latin typeface="Arial" panose="020B0604020202020204" pitchFamily="34" charset="0"/>
              </a:rPr>
              <a:t>判断在当前扩展结点处是否得到可行解</a:t>
            </a:r>
            <a:r>
              <a:rPr lang="en-US" altLang="zh-CN" dirty="0">
                <a:latin typeface="Arial" panose="020B0604020202020204" pitchFamily="34" charset="0"/>
              </a:rPr>
              <a:t> </a:t>
            </a:r>
            <a:endParaRPr lang="en-US" altLang="zh-CN" sz="2400" dirty="0">
              <a:latin typeface="Arial" panose="020B0604020202020204" pitchFamily="34" charset="0"/>
              <a:ea typeface="楷体_GB2312" pitchFamily="49" charset="-122"/>
            </a:endParaRPr>
          </a:p>
          <a:p>
            <a:r>
              <a:rPr lang="en-US" altLang="zh-CN" sz="2400" dirty="0">
                <a:latin typeface="Arial" panose="020B0604020202020204" pitchFamily="34" charset="0"/>
                <a:ea typeface="楷体_GB2312" pitchFamily="49" charset="-122"/>
              </a:rPr>
              <a:t>        }</a:t>
            </a:r>
          </a:p>
          <a:p>
            <a:r>
              <a:rPr lang="en-US" altLang="zh-CN" sz="2400" dirty="0">
                <a:latin typeface="Arial" panose="020B0604020202020204" pitchFamily="34" charset="0"/>
                <a:ea typeface="楷体_GB2312" pitchFamily="49" charset="-122"/>
              </a:rPr>
              <a:t>    </a:t>
            </a:r>
            <a:r>
              <a:rPr lang="en-US" altLang="zh-CN" sz="2400" b="1" dirty="0">
                <a:latin typeface="Arial" panose="020B0604020202020204" pitchFamily="34" charset="0"/>
                <a:ea typeface="楷体_GB2312" pitchFamily="49" charset="-122"/>
              </a:rPr>
              <a:t>else</a:t>
            </a:r>
            <a:r>
              <a:rPr lang="en-US" altLang="zh-CN" sz="2400" dirty="0">
                <a:latin typeface="Arial" panose="020B0604020202020204" pitchFamily="34" charset="0"/>
                <a:ea typeface="楷体_GB2312" pitchFamily="49" charset="-122"/>
              </a:rPr>
              <a:t> t--;</a:t>
            </a:r>
          </a:p>
          <a:p>
            <a:r>
              <a:rPr lang="en-US" altLang="zh-CN" sz="2400" dirty="0">
                <a:latin typeface="Arial" panose="020B0604020202020204" pitchFamily="34" charset="0"/>
                <a:ea typeface="楷体_GB2312" pitchFamily="49" charset="-122"/>
              </a:rPr>
              <a:t>    }</a:t>
            </a:r>
          </a:p>
          <a:p>
            <a:r>
              <a:rPr lang="en-US" altLang="zh-CN" sz="2400" dirty="0">
                <a:latin typeface="Arial" panose="020B0604020202020204" pitchFamily="34" charset="0"/>
                <a:ea typeface="楷体_GB2312" pitchFamily="49" charset="-122"/>
              </a:rPr>
              <a:t>}</a:t>
            </a:r>
            <a:endParaRPr lang="zh-CN" altLang="en-US" sz="2400" dirty="0">
              <a:latin typeface="Arial" panose="020B0604020202020204" pitchFamily="34" charset="0"/>
              <a:ea typeface="楷体_GB2312" pitchFamily="49" charset="-122"/>
            </a:endParaRPr>
          </a:p>
        </p:txBody>
      </p:sp>
      <p:sp>
        <p:nvSpPr>
          <p:cNvPr id="18437" name="太阳形 1"/>
          <p:cNvSpPr/>
          <p:nvPr/>
        </p:nvSpPr>
        <p:spPr>
          <a:xfrm>
            <a:off x="7740650" y="2492375"/>
            <a:ext cx="936625" cy="936625"/>
          </a:xfrm>
          <a:prstGeom prst="sun">
            <a:avLst>
              <a:gd name="adj" fmla="val 25000"/>
            </a:avLst>
          </a:prstGeom>
          <a:solidFill>
            <a:schemeClr val="accent1"/>
          </a:solidFill>
          <a:ln w="6350" cap="flat" cmpd="sng">
            <a:solidFill>
              <a:schemeClr val="tx1"/>
            </a:solidFill>
            <a:prstDash val="solid"/>
            <a:round/>
            <a:headEnd type="none" w="med" len="med"/>
            <a:tailEnd type="none" w="med" len="med"/>
          </a:ln>
        </p:spPr>
        <p:txBody>
          <a:bodyPr wrap="square" lIns="91440" tIns="45720" rIns="91440" bIns="45720" anchor="ctr" anchorCtr="0">
            <a:spAutoFit/>
          </a:bodyPr>
          <a:lstStyle/>
          <a:p>
            <a:pPr>
              <a:buSzTx/>
            </a:pPr>
            <a:endParaRPr lang="en-US" altLang="zh-CN">
              <a:latin typeface="Arial" panose="020B0604020202020204" pitchFamily="34"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灯片编号占位符 5"/>
          <p:cNvSpPr>
            <a:spLocks noGrp="1"/>
          </p:cNvSpPr>
          <p:nvPr>
            <p:ph type="sldNum" sz="quarter" idx="12"/>
          </p:nvPr>
        </p:nvSpPr>
        <p:spPr>
          <a:ln/>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en-US" altLang="zh-CN" sz="1000" dirty="0"/>
              <a:t>14</a:t>
            </a:fld>
            <a:endParaRPr lang="en-US" altLang="zh-CN" sz="1000" dirty="0"/>
          </a:p>
        </p:txBody>
      </p:sp>
      <p:sp>
        <p:nvSpPr>
          <p:cNvPr id="19458" name="Text Box 4"/>
          <p:cNvSpPr txBox="1"/>
          <p:nvPr/>
        </p:nvSpPr>
        <p:spPr>
          <a:xfrm>
            <a:off x="323850" y="1844675"/>
            <a:ext cx="8588375" cy="2654300"/>
          </a:xfrm>
          <a:prstGeom prst="rect">
            <a:avLst/>
          </a:prstGeom>
          <a:noFill/>
          <a:ln w="6350">
            <a:noFill/>
          </a:ln>
        </p:spPr>
        <p:txBody>
          <a:bodyPr anchor="t" anchorCtr="0">
            <a:spAutoFit/>
          </a:bodyPr>
          <a:lstStyle/>
          <a:p>
            <a:r>
              <a:rPr lang="zh-CN" altLang="en-US" sz="2800" dirty="0">
                <a:latin typeface="华文新魏" panose="02010800040101010101" pitchFamily="2" charset="-122"/>
                <a:ea typeface="华文新魏" panose="02010800040101010101" pitchFamily="2" charset="-122"/>
              </a:rPr>
              <a:t>用回溯法解题的一个显著特征是在搜索过程中动态产生问题的解空间。在任何时刻，算法只保存从根结点到当前扩展结点的路径。如果解空间树中从根结点到叶结点的最长路径的长度为</a:t>
            </a:r>
            <a:r>
              <a:rPr lang="en-US" altLang="zh-CN" sz="2800" dirty="0">
                <a:latin typeface="华文新魏" panose="02010800040101010101" pitchFamily="2" charset="-122"/>
                <a:ea typeface="华文新魏" panose="02010800040101010101" pitchFamily="2" charset="-122"/>
              </a:rPr>
              <a:t>h(n)</a:t>
            </a:r>
            <a:r>
              <a:rPr lang="zh-CN" altLang="en-US" sz="2800" dirty="0">
                <a:latin typeface="华文新魏" panose="02010800040101010101" pitchFamily="2" charset="-122"/>
                <a:ea typeface="华文新魏" panose="02010800040101010101" pitchFamily="2" charset="-122"/>
              </a:rPr>
              <a:t>，则回溯法所需的计算空间通常为</a:t>
            </a:r>
            <a:r>
              <a:rPr lang="en-US" altLang="zh-CN" sz="2800" dirty="0">
                <a:latin typeface="华文新魏" panose="02010800040101010101" pitchFamily="2" charset="-122"/>
                <a:ea typeface="华文新魏" panose="02010800040101010101" pitchFamily="2" charset="-122"/>
              </a:rPr>
              <a:t>O(h(n))</a:t>
            </a:r>
            <a:r>
              <a:rPr lang="zh-CN" altLang="en-US" sz="2800" dirty="0">
                <a:latin typeface="华文新魏" panose="02010800040101010101" pitchFamily="2" charset="-122"/>
                <a:ea typeface="华文新魏" panose="02010800040101010101" pitchFamily="2" charset="-122"/>
              </a:rPr>
              <a:t>。而显式地存储整个解空间则需要</a:t>
            </a:r>
            <a:r>
              <a:rPr lang="en-US" altLang="zh-CN" sz="2800" dirty="0">
                <a:latin typeface="华文新魏" panose="02010800040101010101" pitchFamily="2" charset="-122"/>
                <a:ea typeface="华文新魏" panose="02010800040101010101" pitchFamily="2" charset="-122"/>
              </a:rPr>
              <a:t>O(2</a:t>
            </a:r>
            <a:r>
              <a:rPr lang="en-US" altLang="zh-CN" sz="2800" baseline="30000" dirty="0">
                <a:latin typeface="华文新魏" panose="02010800040101010101" pitchFamily="2" charset="-122"/>
                <a:ea typeface="华文新魏" panose="02010800040101010101" pitchFamily="2" charset="-122"/>
              </a:rPr>
              <a:t>h(n)</a:t>
            </a:r>
            <a:r>
              <a:rPr lang="en-US" altLang="zh-CN" sz="2800" dirty="0">
                <a:latin typeface="华文新魏" panose="02010800040101010101" pitchFamily="2" charset="-122"/>
                <a:ea typeface="华文新魏" panose="02010800040101010101" pitchFamily="2" charset="-122"/>
              </a:rPr>
              <a:t>)</a:t>
            </a:r>
            <a:r>
              <a:rPr lang="zh-CN" altLang="en-US" sz="2800" dirty="0">
                <a:latin typeface="华文新魏" panose="02010800040101010101" pitchFamily="2" charset="-122"/>
                <a:ea typeface="华文新魏" panose="02010800040101010101" pitchFamily="2" charset="-122"/>
              </a:rPr>
              <a:t>或</a:t>
            </a:r>
            <a:r>
              <a:rPr lang="en-US" altLang="zh-CN" sz="2800" dirty="0">
                <a:latin typeface="华文新魏" panose="02010800040101010101" pitchFamily="2" charset="-122"/>
                <a:ea typeface="华文新魏" panose="02010800040101010101" pitchFamily="2" charset="-122"/>
              </a:rPr>
              <a:t>O(h(n)!)</a:t>
            </a:r>
            <a:r>
              <a:rPr lang="zh-CN" altLang="en-US" sz="2800" dirty="0">
                <a:latin typeface="华文新魏" panose="02010800040101010101" pitchFamily="2" charset="-122"/>
                <a:ea typeface="华文新魏" panose="02010800040101010101" pitchFamily="2" charset="-122"/>
              </a:rPr>
              <a:t>内存空间。</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灯片编号占位符 5"/>
          <p:cNvSpPr>
            <a:spLocks noGrp="1"/>
          </p:cNvSpPr>
          <p:nvPr>
            <p:ph type="sldNum" sz="quarter" idx="12"/>
          </p:nvPr>
        </p:nvSpPr>
        <p:spPr>
          <a:ln/>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en-US" altLang="zh-CN" sz="1000" dirty="0"/>
              <a:t>15</a:t>
            </a:fld>
            <a:endParaRPr lang="en-US" altLang="zh-CN" sz="1000" dirty="0"/>
          </a:p>
        </p:txBody>
      </p:sp>
      <p:sp>
        <p:nvSpPr>
          <p:cNvPr id="20482" name="Rectangle 2"/>
          <p:cNvSpPr>
            <a:spLocks noGrp="1"/>
          </p:cNvSpPr>
          <p:nvPr>
            <p:ph idx="1"/>
          </p:nvPr>
        </p:nvSpPr>
        <p:spPr>
          <a:ln/>
        </p:spPr>
        <p:txBody>
          <a:bodyPr vert="horz" wrap="square" lIns="91440" tIns="45720" rIns="91440" bIns="45720" anchor="t" anchorCtr="0"/>
          <a:lstStyle/>
          <a:p>
            <a:pPr eaLnBrk="1" hangingPunct="1"/>
            <a:endParaRPr lang="zh-CN" altLang="en-US" dirty="0"/>
          </a:p>
        </p:txBody>
      </p:sp>
      <p:pic>
        <p:nvPicPr>
          <p:cNvPr id="20483" name="Picture 3"/>
          <p:cNvPicPr>
            <a:picLocks noChangeAspect="1"/>
          </p:cNvPicPr>
          <p:nvPr/>
        </p:nvPicPr>
        <p:blipFill>
          <a:blip r:embed="rId2"/>
          <a:stretch>
            <a:fillRect/>
          </a:stretch>
        </p:blipFill>
        <p:spPr>
          <a:xfrm>
            <a:off x="0" y="485775"/>
            <a:ext cx="9144000" cy="5780088"/>
          </a:xfrm>
          <a:prstGeom prst="rect">
            <a:avLst/>
          </a:prstGeom>
          <a:noFill/>
          <a:ln w="6350">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灯片编号占位符 5"/>
          <p:cNvSpPr>
            <a:spLocks noGrp="1"/>
          </p:cNvSpPr>
          <p:nvPr>
            <p:ph type="sldNum" sz="quarter" idx="12"/>
          </p:nvPr>
        </p:nvSpPr>
        <p:spPr>
          <a:ln/>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en-US" altLang="zh-CN" sz="1000" dirty="0"/>
              <a:t>16</a:t>
            </a:fld>
            <a:endParaRPr lang="en-US" altLang="zh-CN" sz="1000" dirty="0"/>
          </a:p>
        </p:txBody>
      </p:sp>
      <p:sp>
        <p:nvSpPr>
          <p:cNvPr id="21506" name="Rectangle 2"/>
          <p:cNvSpPr>
            <a:spLocks noGrp="1"/>
          </p:cNvSpPr>
          <p:nvPr>
            <p:ph idx="1"/>
          </p:nvPr>
        </p:nvSpPr>
        <p:spPr>
          <a:ln/>
        </p:spPr>
        <p:txBody>
          <a:bodyPr vert="horz" wrap="square" lIns="91440" tIns="45720" rIns="91440" bIns="45720" anchor="t" anchorCtr="0"/>
          <a:lstStyle/>
          <a:p>
            <a:pPr eaLnBrk="1" hangingPunct="1"/>
            <a:endParaRPr lang="zh-CN" altLang="en-US" dirty="0"/>
          </a:p>
        </p:txBody>
      </p:sp>
      <p:pic>
        <p:nvPicPr>
          <p:cNvPr id="21507" name="Picture 3"/>
          <p:cNvPicPr>
            <a:picLocks noChangeAspect="1"/>
          </p:cNvPicPr>
          <p:nvPr/>
        </p:nvPicPr>
        <p:blipFill>
          <a:blip r:embed="rId2"/>
          <a:stretch>
            <a:fillRect/>
          </a:stretch>
        </p:blipFill>
        <p:spPr>
          <a:xfrm>
            <a:off x="0" y="627063"/>
            <a:ext cx="9144000" cy="5826125"/>
          </a:xfrm>
          <a:prstGeom prst="rect">
            <a:avLst/>
          </a:prstGeom>
          <a:noFill/>
          <a:ln w="6350">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灯片编号占位符 5"/>
          <p:cNvSpPr>
            <a:spLocks noGrp="1"/>
          </p:cNvSpPr>
          <p:nvPr>
            <p:ph type="sldNum" sz="quarter" idx="12"/>
          </p:nvPr>
        </p:nvSpPr>
        <p:spPr>
          <a:ln/>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en-US" altLang="zh-CN" sz="1000" dirty="0"/>
              <a:t>17</a:t>
            </a:fld>
            <a:endParaRPr lang="en-US" altLang="zh-CN" sz="1000" dirty="0"/>
          </a:p>
        </p:txBody>
      </p:sp>
      <p:sp>
        <p:nvSpPr>
          <p:cNvPr id="22530" name="Rectangle 2"/>
          <p:cNvSpPr>
            <a:spLocks noGrp="1"/>
          </p:cNvSpPr>
          <p:nvPr>
            <p:ph idx="1"/>
          </p:nvPr>
        </p:nvSpPr>
        <p:spPr>
          <a:ln/>
        </p:spPr>
        <p:txBody>
          <a:bodyPr vert="horz" wrap="square" lIns="91440" tIns="45720" rIns="91440" bIns="45720" anchor="t" anchorCtr="0"/>
          <a:lstStyle/>
          <a:p>
            <a:pPr eaLnBrk="1" hangingPunct="1"/>
            <a:endParaRPr lang="zh-CN" altLang="en-US" dirty="0"/>
          </a:p>
        </p:txBody>
      </p:sp>
      <p:pic>
        <p:nvPicPr>
          <p:cNvPr id="22531" name="Picture 3"/>
          <p:cNvPicPr>
            <a:picLocks noChangeAspect="1"/>
          </p:cNvPicPr>
          <p:nvPr/>
        </p:nvPicPr>
        <p:blipFill>
          <a:blip r:embed="rId2"/>
          <a:stretch>
            <a:fillRect/>
          </a:stretch>
        </p:blipFill>
        <p:spPr>
          <a:xfrm>
            <a:off x="0" y="285750"/>
            <a:ext cx="9144000" cy="6370638"/>
          </a:xfrm>
          <a:prstGeom prst="rect">
            <a:avLst/>
          </a:prstGeom>
          <a:noFill/>
          <a:ln w="6350">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灯片编号占位符 5"/>
          <p:cNvSpPr>
            <a:spLocks noGrp="1"/>
          </p:cNvSpPr>
          <p:nvPr>
            <p:ph type="sldNum" sz="quarter" idx="12"/>
          </p:nvPr>
        </p:nvSpPr>
        <p:spPr>
          <a:ln/>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en-US" altLang="zh-CN" sz="1000" dirty="0"/>
              <a:t>18</a:t>
            </a:fld>
            <a:endParaRPr lang="en-US" altLang="zh-CN" sz="1000" dirty="0"/>
          </a:p>
        </p:txBody>
      </p:sp>
      <p:sp>
        <p:nvSpPr>
          <p:cNvPr id="23554" name="Rectangle 2"/>
          <p:cNvSpPr>
            <a:spLocks noGrp="1"/>
          </p:cNvSpPr>
          <p:nvPr>
            <p:ph type="title"/>
          </p:nvPr>
        </p:nvSpPr>
        <p:spPr>
          <a:ln/>
        </p:spPr>
        <p:txBody>
          <a:bodyPr vert="horz" wrap="square" lIns="91440" tIns="45720" rIns="91440" bIns="45720" anchor="b" anchorCtr="0"/>
          <a:lstStyle/>
          <a:p>
            <a:pPr eaLnBrk="1" hangingPunct="1"/>
            <a:r>
              <a:rPr lang="zh-CN" altLang="en-US" dirty="0"/>
              <a:t>常用剪枝函数</a:t>
            </a:r>
          </a:p>
        </p:txBody>
      </p:sp>
      <p:sp>
        <p:nvSpPr>
          <p:cNvPr id="23555" name="Text Box 4"/>
          <p:cNvSpPr>
            <a:spLocks noGrp="1"/>
          </p:cNvSpPr>
          <p:nvPr>
            <p:ph idx="1"/>
          </p:nvPr>
        </p:nvSpPr>
        <p:spPr>
          <a:xfrm>
            <a:off x="323850" y="1719263"/>
            <a:ext cx="8640763" cy="3005137"/>
          </a:xfrm>
          <a:ln/>
        </p:spPr>
        <p:txBody>
          <a:bodyPr vert="horz" wrap="square" lIns="91440" tIns="45720" rIns="91440" bIns="45720" anchor="t" anchorCtr="0"/>
          <a:lstStyle/>
          <a:p>
            <a:pPr eaLnBrk="1" hangingPunct="1"/>
            <a:r>
              <a:rPr lang="zh-CN" altLang="en-US" dirty="0">
                <a:ea typeface="华文新魏" panose="02010800040101010101" pitchFamily="2" charset="-122"/>
              </a:rPr>
              <a:t>用约束函数在扩展结点处剪去不满足约束的子树</a:t>
            </a:r>
          </a:p>
          <a:p>
            <a:pPr eaLnBrk="1" hangingPunct="1"/>
            <a:r>
              <a:rPr lang="zh-CN" altLang="en-US" dirty="0">
                <a:ea typeface="华文新魏" panose="02010800040101010101" pitchFamily="2" charset="-122"/>
              </a:rPr>
              <a:t>用限界函数剪去得不到最优解的子树。</a:t>
            </a:r>
          </a:p>
          <a:p>
            <a:pPr eaLnBrk="1" hangingPunct="1"/>
            <a:endParaRPr lang="zh-CN" altLang="en-US" dirty="0">
              <a:ea typeface="华文新魏" panose="02010800040101010101" pitchFamily="2" charset="-122"/>
            </a:endParaRPr>
          </a:p>
          <a:p>
            <a:pPr eaLnBrk="1" hangingPunct="1"/>
            <a:r>
              <a:rPr lang="en-US" altLang="zh-CN" dirty="0">
                <a:ea typeface="华文新魏" panose="02010800040101010101" pitchFamily="2" charset="-122"/>
              </a:rPr>
              <a:t>0-1 </a:t>
            </a:r>
            <a:r>
              <a:rPr lang="zh-CN" altLang="en-US" dirty="0">
                <a:ea typeface="华文新魏" panose="02010800040101010101" pitchFamily="2" charset="-122"/>
              </a:rPr>
              <a:t>背包问题？</a:t>
            </a:r>
          </a:p>
          <a:p>
            <a:pPr eaLnBrk="1" hangingPunct="1"/>
            <a:r>
              <a:rPr lang="en-US" altLang="zh-CN" dirty="0">
                <a:ea typeface="华文新魏" panose="02010800040101010101" pitchFamily="2" charset="-122"/>
              </a:rPr>
              <a:t>TSP</a:t>
            </a:r>
            <a:r>
              <a:rPr lang="zh-CN" altLang="en-US" dirty="0">
                <a:ea typeface="华文新魏" panose="02010800040101010101" pitchFamily="2" charset="-122"/>
              </a:rPr>
              <a:t>问题？</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灯片编号占位符 5"/>
          <p:cNvSpPr>
            <a:spLocks noGrp="1"/>
          </p:cNvSpPr>
          <p:nvPr>
            <p:ph type="sldNum" sz="quarter" idx="12"/>
          </p:nvPr>
        </p:nvSpPr>
        <p:spPr>
          <a:ln/>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en-US" altLang="zh-CN" sz="1000" dirty="0"/>
              <a:t>19</a:t>
            </a:fld>
            <a:endParaRPr lang="en-US" altLang="zh-CN" sz="1000" dirty="0"/>
          </a:p>
        </p:txBody>
      </p:sp>
      <p:pic>
        <p:nvPicPr>
          <p:cNvPr id="24578" name="Picture 4"/>
          <p:cNvPicPr>
            <a:picLocks noChangeAspect="1"/>
          </p:cNvPicPr>
          <p:nvPr/>
        </p:nvPicPr>
        <p:blipFill>
          <a:blip r:embed="rId2"/>
          <a:stretch>
            <a:fillRect/>
          </a:stretch>
        </p:blipFill>
        <p:spPr>
          <a:xfrm>
            <a:off x="0" y="817563"/>
            <a:ext cx="9144000" cy="5275262"/>
          </a:xfrm>
          <a:prstGeom prst="rect">
            <a:avLst/>
          </a:prstGeom>
          <a:noFill/>
          <a:ln w="6350">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灯片编号占位符 5"/>
          <p:cNvSpPr>
            <a:spLocks noGrp="1"/>
          </p:cNvSpPr>
          <p:nvPr>
            <p:ph type="sldNum" sz="quarter" idx="12"/>
          </p:nvPr>
        </p:nvSpPr>
        <p:spPr>
          <a:ln/>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en-US" altLang="zh-CN" sz="1000" dirty="0"/>
              <a:t>2</a:t>
            </a:fld>
            <a:endParaRPr lang="en-US" altLang="zh-CN" sz="1000" dirty="0"/>
          </a:p>
        </p:txBody>
      </p:sp>
      <p:sp>
        <p:nvSpPr>
          <p:cNvPr id="7170" name="Rectangle 3"/>
          <p:cNvSpPr>
            <a:spLocks noGrp="1"/>
          </p:cNvSpPr>
          <p:nvPr>
            <p:ph idx="1"/>
          </p:nvPr>
        </p:nvSpPr>
        <p:spPr>
          <a:xfrm>
            <a:off x="468313" y="333375"/>
            <a:ext cx="7848600" cy="6048375"/>
          </a:xfrm>
          <a:ln/>
        </p:spPr>
        <p:txBody>
          <a:bodyPr vert="horz" wrap="square" lIns="91440" tIns="45720" rIns="91440" bIns="45720" anchor="t" anchorCtr="0"/>
          <a:lstStyle/>
          <a:p>
            <a:pPr eaLnBrk="1" hangingPunct="1">
              <a:lnSpc>
                <a:spcPct val="200000"/>
              </a:lnSpc>
              <a:spcBef>
                <a:spcPct val="0"/>
              </a:spcBef>
              <a:buFont typeface="Symbol" panose="05050102010706020507" pitchFamily="18" charset="2"/>
              <a:buChar char="·"/>
            </a:pPr>
            <a:r>
              <a:rPr lang="zh-CN" altLang="en-US" sz="2800" b="1" dirty="0">
                <a:solidFill>
                  <a:srgbClr val="3907F1"/>
                </a:solidFill>
                <a:latin typeface="华文新魏" panose="02010800040101010101" pitchFamily="2" charset="-122"/>
                <a:ea typeface="华文新魏" panose="02010800040101010101" pitchFamily="2" charset="-122"/>
              </a:rPr>
              <a:t>学习要点</a:t>
            </a:r>
          </a:p>
          <a:p>
            <a:pPr eaLnBrk="1" hangingPunct="1">
              <a:lnSpc>
                <a:spcPct val="200000"/>
              </a:lnSpc>
              <a:spcBef>
                <a:spcPct val="0"/>
              </a:spcBef>
              <a:buFont typeface="Symbol" panose="05050102010706020507" pitchFamily="18" charset="2"/>
              <a:buChar char="·"/>
            </a:pPr>
            <a:r>
              <a:rPr lang="zh-CN" altLang="en-US" sz="2800" dirty="0">
                <a:latin typeface="华文新魏" panose="02010800040101010101" pitchFamily="2" charset="-122"/>
                <a:ea typeface="华文新魏" panose="02010800040101010101" pitchFamily="2" charset="-122"/>
              </a:rPr>
              <a:t>理解回溯法的深度优先搜索策略。</a:t>
            </a:r>
          </a:p>
          <a:p>
            <a:pPr eaLnBrk="1" hangingPunct="1">
              <a:lnSpc>
                <a:spcPct val="200000"/>
              </a:lnSpc>
              <a:spcBef>
                <a:spcPct val="0"/>
              </a:spcBef>
              <a:buFont typeface="Symbol" panose="05050102010706020507" pitchFamily="18" charset="2"/>
              <a:buChar char="·"/>
            </a:pPr>
            <a:r>
              <a:rPr lang="zh-CN" altLang="en-US" sz="2800" dirty="0">
                <a:latin typeface="华文新魏" panose="02010800040101010101" pitchFamily="2" charset="-122"/>
                <a:ea typeface="华文新魏" panose="02010800040101010101" pitchFamily="2" charset="-122"/>
              </a:rPr>
              <a:t>掌握用回溯法解题的算法框架</a:t>
            </a:r>
          </a:p>
          <a:p>
            <a:pPr eaLnBrk="1" hangingPunct="1">
              <a:lnSpc>
                <a:spcPct val="200000"/>
              </a:lnSpc>
              <a:spcBef>
                <a:spcPct val="0"/>
              </a:spcBef>
              <a:buFont typeface="Symbol" panose="05050102010706020507" pitchFamily="18" charset="2"/>
              <a:buChar char="·"/>
            </a:pPr>
            <a:r>
              <a:rPr lang="zh-CN" altLang="en-US" sz="2800" dirty="0">
                <a:latin typeface="华文新魏" panose="02010800040101010101" pitchFamily="2" charset="-122"/>
                <a:ea typeface="华文新魏" panose="02010800040101010101" pitchFamily="2" charset="-122"/>
              </a:rPr>
              <a:t>（</a:t>
            </a:r>
            <a:r>
              <a:rPr lang="en-US" altLang="zh-CN" sz="2800" dirty="0">
                <a:latin typeface="华文新魏" panose="02010800040101010101" pitchFamily="2" charset="-122"/>
                <a:ea typeface="华文新魏" panose="02010800040101010101" pitchFamily="2" charset="-122"/>
              </a:rPr>
              <a:t>1</a:t>
            </a:r>
            <a:r>
              <a:rPr lang="zh-CN" altLang="en-US" sz="2800" dirty="0">
                <a:latin typeface="华文新魏" panose="02010800040101010101" pitchFamily="2" charset="-122"/>
                <a:ea typeface="华文新魏" panose="02010800040101010101" pitchFamily="2" charset="-122"/>
              </a:rPr>
              <a:t>）递归回溯</a:t>
            </a:r>
          </a:p>
          <a:p>
            <a:pPr eaLnBrk="1" hangingPunct="1">
              <a:lnSpc>
                <a:spcPct val="200000"/>
              </a:lnSpc>
              <a:spcBef>
                <a:spcPct val="0"/>
              </a:spcBef>
              <a:buFont typeface="Symbol" panose="05050102010706020507" pitchFamily="18" charset="2"/>
              <a:buChar char="·"/>
            </a:pPr>
            <a:r>
              <a:rPr lang="zh-CN" altLang="en-US" sz="2800" dirty="0">
                <a:latin typeface="华文新魏" panose="02010800040101010101" pitchFamily="2" charset="-122"/>
                <a:ea typeface="华文新魏" panose="02010800040101010101" pitchFamily="2" charset="-122"/>
              </a:rPr>
              <a:t>（</a:t>
            </a:r>
            <a:r>
              <a:rPr lang="en-US" altLang="zh-CN" sz="2800" dirty="0">
                <a:latin typeface="华文新魏" panose="02010800040101010101" pitchFamily="2" charset="-122"/>
                <a:ea typeface="华文新魏" panose="02010800040101010101" pitchFamily="2" charset="-122"/>
              </a:rPr>
              <a:t>2</a:t>
            </a:r>
            <a:r>
              <a:rPr lang="zh-CN" altLang="en-US" sz="2800" dirty="0">
                <a:latin typeface="华文新魏" panose="02010800040101010101" pitchFamily="2" charset="-122"/>
                <a:ea typeface="华文新魏" panose="02010800040101010101" pitchFamily="2" charset="-122"/>
              </a:rPr>
              <a:t>）迭代回溯</a:t>
            </a:r>
          </a:p>
          <a:p>
            <a:pPr eaLnBrk="1" hangingPunct="1">
              <a:lnSpc>
                <a:spcPct val="200000"/>
              </a:lnSpc>
              <a:spcBef>
                <a:spcPct val="0"/>
              </a:spcBef>
              <a:buFont typeface="Symbol" panose="05050102010706020507" pitchFamily="18" charset="2"/>
              <a:buChar char="·"/>
            </a:pPr>
            <a:r>
              <a:rPr lang="zh-CN" altLang="en-US" sz="2800" dirty="0">
                <a:latin typeface="华文新魏" panose="02010800040101010101" pitchFamily="2" charset="-122"/>
                <a:ea typeface="华文新魏" panose="02010800040101010101" pitchFamily="2" charset="-122"/>
              </a:rPr>
              <a:t>（</a:t>
            </a:r>
            <a:r>
              <a:rPr lang="en-US" altLang="zh-CN" sz="2800" dirty="0">
                <a:latin typeface="华文新魏" panose="02010800040101010101" pitchFamily="2" charset="-122"/>
                <a:ea typeface="华文新魏" panose="02010800040101010101" pitchFamily="2" charset="-122"/>
              </a:rPr>
              <a:t>3</a:t>
            </a:r>
            <a:r>
              <a:rPr lang="zh-CN" altLang="en-US" sz="2800" dirty="0">
                <a:latin typeface="华文新魏" panose="02010800040101010101" pitchFamily="2" charset="-122"/>
                <a:ea typeface="华文新魏" panose="02010800040101010101" pitchFamily="2" charset="-122"/>
              </a:rPr>
              <a:t>）子集树算法框架</a:t>
            </a:r>
          </a:p>
          <a:p>
            <a:pPr eaLnBrk="1" hangingPunct="1">
              <a:lnSpc>
                <a:spcPct val="200000"/>
              </a:lnSpc>
              <a:spcBef>
                <a:spcPct val="0"/>
              </a:spcBef>
              <a:buFont typeface="Symbol" panose="05050102010706020507" pitchFamily="18" charset="2"/>
              <a:buChar char="·"/>
            </a:pPr>
            <a:r>
              <a:rPr lang="zh-CN" altLang="en-US" sz="2800" dirty="0">
                <a:latin typeface="华文新魏" panose="02010800040101010101" pitchFamily="2" charset="-122"/>
                <a:ea typeface="华文新魏" panose="02010800040101010101" pitchFamily="2" charset="-122"/>
              </a:rPr>
              <a:t>（</a:t>
            </a:r>
            <a:r>
              <a:rPr lang="en-US" altLang="zh-CN" sz="2800" dirty="0">
                <a:latin typeface="华文新魏" panose="02010800040101010101" pitchFamily="2" charset="-122"/>
                <a:ea typeface="华文新魏" panose="02010800040101010101" pitchFamily="2" charset="-122"/>
              </a:rPr>
              <a:t>4</a:t>
            </a:r>
            <a:r>
              <a:rPr lang="zh-CN" altLang="en-US" sz="2800" dirty="0">
                <a:latin typeface="华文新魏" panose="02010800040101010101" pitchFamily="2" charset="-122"/>
                <a:ea typeface="华文新魏" panose="02010800040101010101" pitchFamily="2" charset="-122"/>
              </a:rPr>
              <a:t>）排列树算法框架</a:t>
            </a:r>
            <a:endParaRPr lang="zh-CN" altLang="en-US" sz="2800" b="1" dirty="0">
              <a:latin typeface="华文新魏" panose="02010800040101010101" pitchFamily="2" charset="-122"/>
              <a:ea typeface="华文新魏" panose="02010800040101010101" pitchFamily="2" charset="-122"/>
              <a:sym typeface="Symbol" panose="05050102010706020507" pitchFamily="18" charset="2"/>
            </a:endParaRPr>
          </a:p>
          <a:p>
            <a:pPr eaLnBrk="1" hangingPunct="1">
              <a:spcBef>
                <a:spcPct val="0"/>
              </a:spcBef>
            </a:pPr>
            <a:endParaRPr lang="zh-CN" altLang="en-US" sz="2800" dirty="0">
              <a:latin typeface="华文新魏" panose="02010800040101010101" pitchFamily="2" charset="-122"/>
              <a:ea typeface="华文新魏" panose="02010800040101010101" pitchFamily="2" charset="-122"/>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灯片编号占位符 3"/>
          <p:cNvSpPr>
            <a:spLocks noGrp="1"/>
          </p:cNvSpPr>
          <p:nvPr>
            <p:ph type="sldNum" sz="quarter" idx="12"/>
          </p:nvPr>
        </p:nvSpPr>
        <p:spPr>
          <a:ln/>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en-US" altLang="zh-CN" sz="1000" dirty="0"/>
              <a:t>20</a:t>
            </a:fld>
            <a:endParaRPr lang="en-US" altLang="zh-CN" sz="1000" dirty="0"/>
          </a:p>
        </p:txBody>
      </p:sp>
      <p:sp>
        <p:nvSpPr>
          <p:cNvPr id="288772" name="Rectangle 4"/>
          <p:cNvSpPr>
            <a:spLocks noChangeArrowheads="1"/>
          </p:cNvSpPr>
          <p:nvPr/>
        </p:nvSpPr>
        <p:spPr bwMode="auto">
          <a:xfrm>
            <a:off x="611188" y="0"/>
            <a:ext cx="7772400" cy="803275"/>
          </a:xfrm>
          <a:prstGeom prst="rect">
            <a:avLst/>
          </a:prstGeom>
          <a:noFill/>
          <a:ln>
            <a:noFill/>
          </a:ln>
          <a:effectLst/>
        </p:spPr>
        <p:txBody>
          <a:bodyPr anchor="ctr"/>
          <a:lstStyle>
            <a:lvl1pPr>
              <a:defRPr sz="3900" b="1">
                <a:solidFill>
                  <a:schemeClr val="tx2"/>
                </a:solidFill>
                <a:latin typeface="Arial" panose="020B0604020202020204" pitchFamily="34" charset="0"/>
                <a:ea typeface="宋体" panose="02010600030101010101" pitchFamily="2" charset="-122"/>
              </a:defRPr>
            </a:lvl1pPr>
            <a:lvl2pPr>
              <a:defRPr sz="3900" b="1">
                <a:solidFill>
                  <a:schemeClr val="tx2"/>
                </a:solidFill>
                <a:latin typeface="Arial" panose="020B0604020202020204" pitchFamily="34" charset="0"/>
                <a:ea typeface="宋体" panose="02010600030101010101" pitchFamily="2" charset="-122"/>
              </a:defRPr>
            </a:lvl2pPr>
            <a:lvl3pPr>
              <a:defRPr sz="3900" b="1">
                <a:solidFill>
                  <a:schemeClr val="tx2"/>
                </a:solidFill>
                <a:latin typeface="Arial" panose="020B0604020202020204" pitchFamily="34" charset="0"/>
                <a:ea typeface="宋体" panose="02010600030101010101" pitchFamily="2" charset="-122"/>
              </a:defRPr>
            </a:lvl3pPr>
            <a:lvl4pPr>
              <a:defRPr sz="3900" b="1">
                <a:solidFill>
                  <a:schemeClr val="tx2"/>
                </a:solidFill>
                <a:latin typeface="Arial" panose="020B0604020202020204" pitchFamily="34" charset="0"/>
                <a:ea typeface="宋体" panose="02010600030101010101" pitchFamily="2" charset="-122"/>
              </a:defRPr>
            </a:lvl4pPr>
            <a:lvl5pPr>
              <a:defRPr sz="3900" b="1">
                <a:solidFill>
                  <a:schemeClr val="tx2"/>
                </a:solidFill>
                <a:latin typeface="Arial" panose="020B0604020202020204" pitchFamily="34" charset="0"/>
                <a:ea typeface="宋体" panose="02010600030101010101" pitchFamily="2" charset="-122"/>
              </a:defRPr>
            </a:lvl5pPr>
            <a:lvl6pPr marL="457200" fontAlgn="base">
              <a:spcBef>
                <a:spcPct val="0"/>
              </a:spcBef>
              <a:spcAft>
                <a:spcPct val="0"/>
              </a:spcAft>
              <a:defRPr sz="3900" b="1">
                <a:solidFill>
                  <a:schemeClr val="tx2"/>
                </a:solidFill>
                <a:latin typeface="Arial" panose="020B0604020202020204" pitchFamily="34" charset="0"/>
                <a:ea typeface="宋体" panose="02010600030101010101" pitchFamily="2" charset="-122"/>
              </a:defRPr>
            </a:lvl6pPr>
            <a:lvl7pPr marL="914400" fontAlgn="base">
              <a:spcBef>
                <a:spcPct val="0"/>
              </a:spcBef>
              <a:spcAft>
                <a:spcPct val="0"/>
              </a:spcAft>
              <a:defRPr sz="3900" b="1">
                <a:solidFill>
                  <a:schemeClr val="tx2"/>
                </a:solidFill>
                <a:latin typeface="Arial" panose="020B0604020202020204" pitchFamily="34" charset="0"/>
                <a:ea typeface="宋体" panose="02010600030101010101" pitchFamily="2" charset="-122"/>
              </a:defRPr>
            </a:lvl7pPr>
            <a:lvl8pPr marL="1371600" fontAlgn="base">
              <a:spcBef>
                <a:spcPct val="0"/>
              </a:spcBef>
              <a:spcAft>
                <a:spcPct val="0"/>
              </a:spcAft>
              <a:defRPr sz="3900" b="1">
                <a:solidFill>
                  <a:schemeClr val="tx2"/>
                </a:solidFill>
                <a:latin typeface="Arial" panose="020B0604020202020204" pitchFamily="34" charset="0"/>
                <a:ea typeface="宋体" panose="02010600030101010101" pitchFamily="2" charset="-122"/>
              </a:defRPr>
            </a:lvl8pPr>
            <a:lvl9pPr marL="1828800" fontAlgn="base">
              <a:spcBef>
                <a:spcPct val="0"/>
              </a:spcBef>
              <a:spcAft>
                <a:spcPct val="0"/>
              </a:spcAft>
              <a:defRPr sz="3900" b="1">
                <a:solidFill>
                  <a:schemeClr val="tx2"/>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3900" b="1" i="0" u="none" strike="noStrike" kern="1200" cap="none" spc="0" normalizeH="0" baseline="0" noProof="0">
                <a:ln>
                  <a:noFill/>
                </a:ln>
                <a:solidFill>
                  <a:schemeClr val="tx2"/>
                </a:solidFill>
                <a:effectLst>
                  <a:outerShdw blurRad="38100" dist="38100" dir="2700000" algn="tl">
                    <a:srgbClr val="C0C0C0"/>
                  </a:outerShdw>
                </a:effectLst>
                <a:uLnTx/>
                <a:uFillTx/>
                <a:latin typeface="Arial" panose="020B0604020202020204" pitchFamily="34" charset="0"/>
                <a:ea typeface="黑体" panose="02010609060101010101" pitchFamily="2" charset="-122"/>
                <a:cs typeface="+mn-cs"/>
              </a:rPr>
              <a:t>子集树与排列树</a:t>
            </a:r>
          </a:p>
        </p:txBody>
      </p:sp>
      <p:pic>
        <p:nvPicPr>
          <p:cNvPr id="25603" name="Picture 5" descr="t51"/>
          <p:cNvPicPr>
            <a:picLocks noChangeAspect="1"/>
          </p:cNvPicPr>
          <p:nvPr/>
        </p:nvPicPr>
        <p:blipFill>
          <a:blip r:embed="rId2"/>
          <a:stretch>
            <a:fillRect/>
          </a:stretch>
        </p:blipFill>
        <p:spPr>
          <a:xfrm>
            <a:off x="323850" y="1196975"/>
            <a:ext cx="3671888" cy="1857375"/>
          </a:xfrm>
          <a:prstGeom prst="rect">
            <a:avLst/>
          </a:prstGeom>
          <a:noFill/>
          <a:ln w="9525">
            <a:noFill/>
          </a:ln>
        </p:spPr>
      </p:pic>
      <p:pic>
        <p:nvPicPr>
          <p:cNvPr id="25604" name="Picture 6" descr="t53"/>
          <p:cNvPicPr>
            <a:picLocks noChangeAspect="1"/>
          </p:cNvPicPr>
          <p:nvPr/>
        </p:nvPicPr>
        <p:blipFill>
          <a:blip r:embed="rId3"/>
          <a:stretch>
            <a:fillRect/>
          </a:stretch>
        </p:blipFill>
        <p:spPr>
          <a:xfrm>
            <a:off x="5076825" y="765175"/>
            <a:ext cx="3168650" cy="2387600"/>
          </a:xfrm>
          <a:prstGeom prst="rect">
            <a:avLst/>
          </a:prstGeom>
          <a:noFill/>
          <a:ln w="9525">
            <a:noFill/>
          </a:ln>
        </p:spPr>
      </p:pic>
      <p:sp>
        <p:nvSpPr>
          <p:cNvPr id="25605" name="Text Box 7"/>
          <p:cNvSpPr txBox="1"/>
          <p:nvPr/>
        </p:nvSpPr>
        <p:spPr>
          <a:xfrm>
            <a:off x="168275" y="3155950"/>
            <a:ext cx="4065588" cy="457200"/>
          </a:xfrm>
          <a:prstGeom prst="rect">
            <a:avLst/>
          </a:prstGeom>
          <a:noFill/>
          <a:ln w="6350">
            <a:noFill/>
          </a:ln>
        </p:spPr>
        <p:txBody>
          <a:bodyPr wrap="none" anchor="t" anchorCtr="0">
            <a:spAutoFit/>
          </a:bodyPr>
          <a:lstStyle/>
          <a:p>
            <a:pPr algn="ctr"/>
            <a:r>
              <a:rPr lang="zh-CN" altLang="en-US" sz="2400" dirty="0">
                <a:latin typeface="华文新魏" panose="02010800040101010101" pitchFamily="2" charset="-122"/>
                <a:ea typeface="华文新魏" panose="02010800040101010101" pitchFamily="2" charset="-122"/>
              </a:rPr>
              <a:t>遍历子集树需</a:t>
            </a:r>
            <a:r>
              <a:rPr lang="en-US" altLang="zh-CN" sz="2400" dirty="0">
                <a:latin typeface="华文新魏" panose="02010800040101010101" pitchFamily="2" charset="-122"/>
                <a:ea typeface="华文新魏" panose="02010800040101010101" pitchFamily="2" charset="-122"/>
              </a:rPr>
              <a:t>O(2</a:t>
            </a:r>
            <a:r>
              <a:rPr lang="en-US" altLang="zh-CN" sz="2400" baseline="30000" dirty="0">
                <a:latin typeface="华文新魏" panose="02010800040101010101" pitchFamily="2" charset="-122"/>
                <a:ea typeface="华文新魏" panose="02010800040101010101" pitchFamily="2" charset="-122"/>
              </a:rPr>
              <a:t>n</a:t>
            </a:r>
            <a:r>
              <a:rPr lang="en-US" altLang="zh-CN" sz="2400" dirty="0">
                <a:latin typeface="华文新魏" panose="02010800040101010101" pitchFamily="2" charset="-122"/>
                <a:ea typeface="华文新魏" panose="02010800040101010101" pitchFamily="2" charset="-122"/>
              </a:rPr>
              <a:t>)</a:t>
            </a:r>
            <a:r>
              <a:rPr lang="zh-CN" altLang="en-US" sz="2400" dirty="0">
                <a:latin typeface="华文新魏" panose="02010800040101010101" pitchFamily="2" charset="-122"/>
                <a:ea typeface="华文新魏" panose="02010800040101010101" pitchFamily="2" charset="-122"/>
              </a:rPr>
              <a:t>计算时间 </a:t>
            </a:r>
          </a:p>
        </p:txBody>
      </p:sp>
      <p:sp>
        <p:nvSpPr>
          <p:cNvPr id="25606" name="Text Box 8"/>
          <p:cNvSpPr txBox="1"/>
          <p:nvPr/>
        </p:nvSpPr>
        <p:spPr>
          <a:xfrm>
            <a:off x="4813300" y="3155950"/>
            <a:ext cx="4346575" cy="457200"/>
          </a:xfrm>
          <a:prstGeom prst="rect">
            <a:avLst/>
          </a:prstGeom>
          <a:noFill/>
          <a:ln w="6350">
            <a:noFill/>
          </a:ln>
        </p:spPr>
        <p:txBody>
          <a:bodyPr wrap="none" anchor="t" anchorCtr="0">
            <a:spAutoFit/>
          </a:bodyPr>
          <a:lstStyle/>
          <a:p>
            <a:pPr algn="ctr"/>
            <a:r>
              <a:rPr lang="zh-CN" altLang="en-US" sz="2400" dirty="0">
                <a:latin typeface="华文新魏" panose="02010800040101010101" pitchFamily="2" charset="-122"/>
                <a:ea typeface="华文新魏" panose="02010800040101010101" pitchFamily="2" charset="-122"/>
              </a:rPr>
              <a:t>遍历排列树需要</a:t>
            </a:r>
            <a:r>
              <a:rPr lang="en-US" altLang="zh-CN" sz="2400" dirty="0">
                <a:latin typeface="华文新魏" panose="02010800040101010101" pitchFamily="2" charset="-122"/>
                <a:ea typeface="华文新魏" panose="02010800040101010101" pitchFamily="2" charset="-122"/>
              </a:rPr>
              <a:t>O(n!)</a:t>
            </a:r>
            <a:r>
              <a:rPr lang="zh-CN" altLang="en-US" sz="2400" dirty="0">
                <a:latin typeface="华文新魏" panose="02010800040101010101" pitchFamily="2" charset="-122"/>
                <a:ea typeface="华文新魏" panose="02010800040101010101" pitchFamily="2" charset="-122"/>
              </a:rPr>
              <a:t>计算时间 </a:t>
            </a:r>
          </a:p>
        </p:txBody>
      </p:sp>
      <p:sp>
        <p:nvSpPr>
          <p:cNvPr id="25607" name="Text Box 9"/>
          <p:cNvSpPr txBox="1"/>
          <p:nvPr/>
        </p:nvSpPr>
        <p:spPr>
          <a:xfrm>
            <a:off x="395288" y="3644900"/>
            <a:ext cx="3636962" cy="2835275"/>
          </a:xfrm>
          <a:prstGeom prst="rect">
            <a:avLst/>
          </a:prstGeom>
          <a:noFill/>
          <a:ln w="6350">
            <a:noFill/>
          </a:ln>
        </p:spPr>
        <p:txBody>
          <a:bodyPr wrap="none" anchor="t" anchorCtr="0">
            <a:spAutoFit/>
          </a:bodyPr>
          <a:lstStyle/>
          <a:p>
            <a:r>
              <a:rPr lang="en-US" altLang="zh-CN" sz="2000" dirty="0">
                <a:latin typeface="Arial" panose="020B0604020202020204" pitchFamily="34" charset="0"/>
                <a:ea typeface="楷体_GB2312" pitchFamily="49" charset="-122"/>
              </a:rPr>
              <a:t>void </a:t>
            </a:r>
            <a:r>
              <a:rPr lang="en-US" altLang="zh-CN" sz="2000" b="1" dirty="0">
                <a:latin typeface="Arial" panose="020B0604020202020204" pitchFamily="34" charset="0"/>
                <a:ea typeface="楷体_GB2312" pitchFamily="49" charset="-122"/>
              </a:rPr>
              <a:t>backtrack</a:t>
            </a:r>
            <a:r>
              <a:rPr lang="en-US" altLang="zh-CN" sz="2000" dirty="0">
                <a:latin typeface="Arial" panose="020B0604020202020204" pitchFamily="34" charset="0"/>
                <a:ea typeface="楷体_GB2312" pitchFamily="49" charset="-122"/>
              </a:rPr>
              <a:t> (int t)</a:t>
            </a:r>
          </a:p>
          <a:p>
            <a:r>
              <a:rPr lang="en-US" altLang="zh-CN" sz="2000" dirty="0">
                <a:latin typeface="Arial" panose="020B0604020202020204" pitchFamily="34" charset="0"/>
                <a:ea typeface="楷体_GB2312" pitchFamily="49" charset="-122"/>
              </a:rPr>
              <a:t>{</a:t>
            </a:r>
          </a:p>
          <a:p>
            <a:r>
              <a:rPr lang="en-US" altLang="zh-CN" sz="2000" dirty="0">
                <a:latin typeface="Arial" panose="020B0604020202020204" pitchFamily="34" charset="0"/>
                <a:ea typeface="楷体_GB2312" pitchFamily="49" charset="-122"/>
              </a:rPr>
              <a:t>  if (t&gt;n) output(x);</a:t>
            </a:r>
          </a:p>
          <a:p>
            <a:r>
              <a:rPr lang="en-US" altLang="zh-CN" sz="2000" dirty="0">
                <a:latin typeface="Arial" panose="020B0604020202020204" pitchFamily="34" charset="0"/>
                <a:ea typeface="楷体_GB2312" pitchFamily="49" charset="-122"/>
              </a:rPr>
              <a:t>    else</a:t>
            </a:r>
          </a:p>
          <a:p>
            <a:r>
              <a:rPr lang="en-US" altLang="zh-CN" sz="2000" dirty="0">
                <a:latin typeface="Arial" panose="020B0604020202020204" pitchFamily="34" charset="0"/>
                <a:ea typeface="楷体_GB2312" pitchFamily="49" charset="-122"/>
              </a:rPr>
              <a:t>      for (int i=0;i&lt;=1;i++) {</a:t>
            </a:r>
          </a:p>
          <a:p>
            <a:r>
              <a:rPr lang="en-US" altLang="zh-CN" sz="2000" dirty="0">
                <a:latin typeface="Arial" panose="020B0604020202020204" pitchFamily="34" charset="0"/>
                <a:ea typeface="楷体_GB2312" pitchFamily="49" charset="-122"/>
              </a:rPr>
              <a:t>        x[t]=i;</a:t>
            </a:r>
          </a:p>
          <a:p>
            <a:r>
              <a:rPr lang="en-US" altLang="zh-CN" sz="2000" dirty="0">
                <a:latin typeface="Arial" panose="020B0604020202020204" pitchFamily="34" charset="0"/>
                <a:ea typeface="楷体_GB2312" pitchFamily="49" charset="-122"/>
              </a:rPr>
              <a:t>        if (legal(t)) backtrack(t+1);</a:t>
            </a:r>
          </a:p>
          <a:p>
            <a:r>
              <a:rPr lang="en-US" altLang="zh-CN" sz="2000" dirty="0">
                <a:latin typeface="Arial" panose="020B0604020202020204" pitchFamily="34" charset="0"/>
                <a:ea typeface="楷体_GB2312" pitchFamily="49" charset="-122"/>
              </a:rPr>
              <a:t>      }</a:t>
            </a:r>
          </a:p>
          <a:p>
            <a:r>
              <a:rPr lang="en-US" altLang="zh-CN" sz="2000" dirty="0">
                <a:latin typeface="Arial" panose="020B0604020202020204" pitchFamily="34" charset="0"/>
                <a:ea typeface="楷体_GB2312" pitchFamily="49" charset="-122"/>
              </a:rPr>
              <a:t>}</a:t>
            </a:r>
            <a:endParaRPr lang="zh-CN" altLang="en-US" sz="2000" dirty="0">
              <a:latin typeface="Arial" panose="020B0604020202020204" pitchFamily="34" charset="0"/>
              <a:ea typeface="楷体_GB2312" pitchFamily="49" charset="-122"/>
            </a:endParaRPr>
          </a:p>
        </p:txBody>
      </p:sp>
      <p:sp>
        <p:nvSpPr>
          <p:cNvPr id="25608" name="Text Box 10"/>
          <p:cNvSpPr txBox="1"/>
          <p:nvPr/>
        </p:nvSpPr>
        <p:spPr>
          <a:xfrm>
            <a:off x="5219700" y="3500438"/>
            <a:ext cx="3636963" cy="3140075"/>
          </a:xfrm>
          <a:prstGeom prst="rect">
            <a:avLst/>
          </a:prstGeom>
          <a:noFill/>
          <a:ln w="6350">
            <a:noFill/>
          </a:ln>
        </p:spPr>
        <p:txBody>
          <a:bodyPr wrap="none" anchor="t" anchorCtr="0">
            <a:spAutoFit/>
          </a:bodyPr>
          <a:lstStyle/>
          <a:p>
            <a:r>
              <a:rPr lang="en-US" altLang="zh-CN" sz="2000" dirty="0">
                <a:latin typeface="Arial" panose="020B0604020202020204" pitchFamily="34" charset="0"/>
                <a:ea typeface="楷体_GB2312" pitchFamily="49" charset="-122"/>
              </a:rPr>
              <a:t>void </a:t>
            </a:r>
            <a:r>
              <a:rPr lang="en-US" altLang="zh-CN" sz="2000" b="1" dirty="0">
                <a:latin typeface="Arial" panose="020B0604020202020204" pitchFamily="34" charset="0"/>
                <a:ea typeface="楷体_GB2312" pitchFamily="49" charset="-122"/>
              </a:rPr>
              <a:t>backtrack</a:t>
            </a:r>
            <a:r>
              <a:rPr lang="en-US" altLang="zh-CN" sz="2000" dirty="0">
                <a:latin typeface="Arial" panose="020B0604020202020204" pitchFamily="34" charset="0"/>
                <a:ea typeface="楷体_GB2312" pitchFamily="49" charset="-122"/>
              </a:rPr>
              <a:t> (int t)</a:t>
            </a:r>
          </a:p>
          <a:p>
            <a:r>
              <a:rPr lang="en-US" altLang="zh-CN" sz="2000" dirty="0">
                <a:latin typeface="Arial" panose="020B0604020202020204" pitchFamily="34" charset="0"/>
                <a:ea typeface="楷体_GB2312" pitchFamily="49" charset="-122"/>
              </a:rPr>
              <a:t>{</a:t>
            </a:r>
          </a:p>
          <a:p>
            <a:r>
              <a:rPr lang="en-US" altLang="zh-CN" sz="2000" dirty="0">
                <a:latin typeface="Arial" panose="020B0604020202020204" pitchFamily="34" charset="0"/>
                <a:ea typeface="楷体_GB2312" pitchFamily="49" charset="-122"/>
              </a:rPr>
              <a:t>  if (t&gt;n) output(x);</a:t>
            </a:r>
          </a:p>
          <a:p>
            <a:r>
              <a:rPr lang="en-US" altLang="zh-CN" sz="2000" dirty="0">
                <a:latin typeface="Arial" panose="020B0604020202020204" pitchFamily="34" charset="0"/>
                <a:ea typeface="楷体_GB2312" pitchFamily="49" charset="-122"/>
              </a:rPr>
              <a:t>    else</a:t>
            </a:r>
          </a:p>
          <a:p>
            <a:r>
              <a:rPr lang="en-US" altLang="zh-CN" sz="2000" dirty="0">
                <a:latin typeface="Arial" panose="020B0604020202020204" pitchFamily="34" charset="0"/>
                <a:ea typeface="楷体_GB2312" pitchFamily="49" charset="-122"/>
              </a:rPr>
              <a:t>      for (int i=t;i&lt;=n;i++) {</a:t>
            </a:r>
          </a:p>
          <a:p>
            <a:r>
              <a:rPr lang="en-US" altLang="zh-CN" sz="2000" dirty="0">
                <a:latin typeface="Arial" panose="020B0604020202020204" pitchFamily="34" charset="0"/>
                <a:ea typeface="楷体_GB2312" pitchFamily="49" charset="-122"/>
              </a:rPr>
              <a:t>        swap(x[t], x[i]);</a:t>
            </a:r>
          </a:p>
          <a:p>
            <a:r>
              <a:rPr lang="en-US" altLang="zh-CN" sz="2000" dirty="0">
                <a:latin typeface="Arial" panose="020B0604020202020204" pitchFamily="34" charset="0"/>
                <a:ea typeface="楷体_GB2312" pitchFamily="49" charset="-122"/>
              </a:rPr>
              <a:t>        if (legal(t)) backtrack(t+1);</a:t>
            </a:r>
          </a:p>
          <a:p>
            <a:r>
              <a:rPr lang="en-US" altLang="zh-CN" sz="2000" dirty="0">
                <a:latin typeface="Arial" panose="020B0604020202020204" pitchFamily="34" charset="0"/>
                <a:ea typeface="楷体_GB2312" pitchFamily="49" charset="-122"/>
              </a:rPr>
              <a:t>        swap(x[t], x[i]);</a:t>
            </a:r>
          </a:p>
          <a:p>
            <a:r>
              <a:rPr lang="en-US" altLang="zh-CN" sz="2000" dirty="0">
                <a:latin typeface="Arial" panose="020B0604020202020204" pitchFamily="34" charset="0"/>
                <a:ea typeface="楷体_GB2312" pitchFamily="49" charset="-122"/>
              </a:rPr>
              <a:t>      }</a:t>
            </a:r>
          </a:p>
          <a:p>
            <a:r>
              <a:rPr lang="en-US" altLang="zh-CN" sz="2000" dirty="0">
                <a:latin typeface="Arial" panose="020B0604020202020204" pitchFamily="34" charset="0"/>
                <a:ea typeface="楷体_GB2312" pitchFamily="49" charset="-122"/>
              </a:rPr>
              <a:t>} </a:t>
            </a:r>
            <a:endParaRPr lang="zh-CN" altLang="en-US" sz="2000" dirty="0">
              <a:latin typeface="Arial" panose="020B0604020202020204" pitchFamily="34" charset="0"/>
              <a:ea typeface="楷体_GB2312" pitchFamily="49" charset="-122"/>
            </a:endParaRPr>
          </a:p>
        </p:txBody>
      </p:sp>
      <p:sp>
        <p:nvSpPr>
          <p:cNvPr id="25609" name="Line 11"/>
          <p:cNvSpPr/>
          <p:nvPr/>
        </p:nvSpPr>
        <p:spPr>
          <a:xfrm>
            <a:off x="4356100" y="836613"/>
            <a:ext cx="0" cy="5761037"/>
          </a:xfrm>
          <a:prstGeom prst="line">
            <a:avLst/>
          </a:prstGeom>
          <a:ln w="76200" cap="flat" cmpd="sng">
            <a:solidFill>
              <a:srgbClr val="990000"/>
            </a:solidFill>
            <a:prstDash val="solid"/>
            <a:round/>
            <a:headEnd type="none" w="med" len="med"/>
            <a:tailEnd type="none" w="med" len="med"/>
          </a:ln>
        </p:spPr>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7"/>
          <p:cNvSpPr>
            <a:spLocks noGrp="1"/>
          </p:cNvSpPr>
          <p:nvPr>
            <p:ph type="sldNum" sz="quarter" idx="4"/>
          </p:nvPr>
        </p:nvSpPr>
        <p:spPr>
          <a:ln/>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en-US" altLang="zh-CN" sz="1000" dirty="0">
                <a:latin typeface="Arial" panose="020B0604020202020204" pitchFamily="34" charset="0"/>
              </a:rPr>
              <a:t>21</a:t>
            </a:fld>
            <a:endParaRPr lang="en-US" altLang="zh-CN" sz="1000" dirty="0">
              <a:latin typeface="Arial" panose="020B0604020202020204" pitchFamily="34" charset="0"/>
            </a:endParaRPr>
          </a:p>
        </p:txBody>
      </p:sp>
      <p:sp>
        <p:nvSpPr>
          <p:cNvPr id="345092" name="Rectangle 4"/>
          <p:cNvSpPr>
            <a:spLocks noGrp="1" noChangeArrowheads="1"/>
          </p:cNvSpPr>
          <p:nvPr>
            <p:ph type="ctrTitle"/>
          </p:nvPr>
        </p:nvSpPr>
        <p:spPr/>
        <p:txBody>
          <a:bodyPr vert="horz" wrap="square" lIns="91440" tIns="45720" rIns="91440" bIns="45720" numCol="1" anchor="b" anchorCtr="0" compatLnSpc="1"/>
          <a:lstStyle/>
          <a:p>
            <a:pPr marL="0" marR="0" lvl="0" indent="0" algn="r" defTabSz="914400" rtl="0" eaLnBrk="1" fontAlgn="base" latinLnBrk="0" hangingPunct="1">
              <a:lnSpc>
                <a:spcPct val="100000"/>
              </a:lnSpc>
              <a:spcBef>
                <a:spcPct val="0"/>
              </a:spcBef>
              <a:spcAft>
                <a:spcPct val="0"/>
              </a:spcAft>
              <a:buClrTx/>
              <a:buSzTx/>
              <a:buFontTx/>
              <a:buNone/>
              <a:defRPr/>
            </a:pPr>
            <a:r>
              <a:rPr kumimoji="0" lang="zh-CN" altLang="en-US" sz="4800" b="1" i="0" u="none" strike="noStrike" kern="1200" cap="none" spc="0" normalizeH="0" baseline="0" noProof="0">
                <a:ln>
                  <a:noFill/>
                </a:ln>
                <a:solidFill>
                  <a:schemeClr val="tx2"/>
                </a:solidFill>
                <a:effectLst>
                  <a:outerShdw blurRad="38100" dist="38100" dir="2700000" algn="tl">
                    <a:srgbClr val="C0C0C0"/>
                  </a:outerShdw>
                </a:effectLst>
                <a:uLnTx/>
                <a:uFillTx/>
                <a:latin typeface="+mj-lt"/>
                <a:ea typeface="黑体" panose="02010609060101010101" pitchFamily="2" charset="-122"/>
                <a:cs typeface="+mj-cs"/>
              </a:rPr>
              <a:t>装载问题</a:t>
            </a:r>
          </a:p>
        </p:txBody>
      </p:sp>
      <p:sp>
        <p:nvSpPr>
          <p:cNvPr id="26627" name="Rectangle 5"/>
          <p:cNvSpPr>
            <a:spLocks noGrp="1"/>
          </p:cNvSpPr>
          <p:nvPr>
            <p:ph type="subTitle" idx="1"/>
          </p:nvPr>
        </p:nvSpPr>
        <p:spPr>
          <a:ln/>
        </p:spPr>
        <p:txBody>
          <a:bodyPr vert="horz" wrap="square" lIns="91440" tIns="45720" rIns="91440" bIns="45720" anchor="t" anchorCtr="0"/>
          <a:lstStyle/>
          <a:p>
            <a:pPr eaLnBrk="1" hangingPunct="1">
              <a:buSzPct val="70000"/>
            </a:pPr>
            <a:endParaRPr lang="zh-CN" altLang="en-US" kern="1200" dirty="0">
              <a:latin typeface="+mn-lt"/>
              <a:ea typeface="+mn-ea"/>
              <a:cs typeface="+mn-cs"/>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灯片编号占位符 3"/>
          <p:cNvSpPr>
            <a:spLocks noGrp="1"/>
          </p:cNvSpPr>
          <p:nvPr>
            <p:ph type="sldNum" sz="quarter" idx="12"/>
          </p:nvPr>
        </p:nvSpPr>
        <p:spPr>
          <a:ln/>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en-US" altLang="zh-CN" sz="1000" dirty="0"/>
              <a:t>22</a:t>
            </a:fld>
            <a:endParaRPr lang="en-US" altLang="zh-CN" sz="1000" dirty="0"/>
          </a:p>
        </p:txBody>
      </p:sp>
      <p:sp>
        <p:nvSpPr>
          <p:cNvPr id="289796" name="Rectangle 4"/>
          <p:cNvSpPr>
            <a:spLocks noChangeArrowheads="1"/>
          </p:cNvSpPr>
          <p:nvPr/>
        </p:nvSpPr>
        <p:spPr bwMode="auto">
          <a:xfrm>
            <a:off x="611188" y="0"/>
            <a:ext cx="7772400" cy="803275"/>
          </a:xfrm>
          <a:prstGeom prst="rect">
            <a:avLst/>
          </a:prstGeom>
          <a:noFill/>
          <a:ln>
            <a:noFill/>
          </a:ln>
          <a:effectLst/>
        </p:spPr>
        <p:txBody>
          <a:bodyPr anchor="ctr"/>
          <a:lstStyle>
            <a:lvl1pPr>
              <a:defRPr sz="3900" b="1">
                <a:solidFill>
                  <a:schemeClr val="tx2"/>
                </a:solidFill>
                <a:latin typeface="Arial" panose="020B0604020202020204" pitchFamily="34" charset="0"/>
                <a:ea typeface="宋体" panose="02010600030101010101" pitchFamily="2" charset="-122"/>
              </a:defRPr>
            </a:lvl1pPr>
            <a:lvl2pPr>
              <a:defRPr sz="3900" b="1">
                <a:solidFill>
                  <a:schemeClr val="tx2"/>
                </a:solidFill>
                <a:latin typeface="Arial" panose="020B0604020202020204" pitchFamily="34" charset="0"/>
                <a:ea typeface="宋体" panose="02010600030101010101" pitchFamily="2" charset="-122"/>
              </a:defRPr>
            </a:lvl2pPr>
            <a:lvl3pPr>
              <a:defRPr sz="3900" b="1">
                <a:solidFill>
                  <a:schemeClr val="tx2"/>
                </a:solidFill>
                <a:latin typeface="Arial" panose="020B0604020202020204" pitchFamily="34" charset="0"/>
                <a:ea typeface="宋体" panose="02010600030101010101" pitchFamily="2" charset="-122"/>
              </a:defRPr>
            </a:lvl3pPr>
            <a:lvl4pPr>
              <a:defRPr sz="3900" b="1">
                <a:solidFill>
                  <a:schemeClr val="tx2"/>
                </a:solidFill>
                <a:latin typeface="Arial" panose="020B0604020202020204" pitchFamily="34" charset="0"/>
                <a:ea typeface="宋体" panose="02010600030101010101" pitchFamily="2" charset="-122"/>
              </a:defRPr>
            </a:lvl4pPr>
            <a:lvl5pPr>
              <a:defRPr sz="3900" b="1">
                <a:solidFill>
                  <a:schemeClr val="tx2"/>
                </a:solidFill>
                <a:latin typeface="Arial" panose="020B0604020202020204" pitchFamily="34" charset="0"/>
                <a:ea typeface="宋体" panose="02010600030101010101" pitchFamily="2" charset="-122"/>
              </a:defRPr>
            </a:lvl5pPr>
            <a:lvl6pPr marL="457200" fontAlgn="base">
              <a:spcBef>
                <a:spcPct val="0"/>
              </a:spcBef>
              <a:spcAft>
                <a:spcPct val="0"/>
              </a:spcAft>
              <a:defRPr sz="3900" b="1">
                <a:solidFill>
                  <a:schemeClr val="tx2"/>
                </a:solidFill>
                <a:latin typeface="Arial" panose="020B0604020202020204" pitchFamily="34" charset="0"/>
                <a:ea typeface="宋体" panose="02010600030101010101" pitchFamily="2" charset="-122"/>
              </a:defRPr>
            </a:lvl6pPr>
            <a:lvl7pPr marL="914400" fontAlgn="base">
              <a:spcBef>
                <a:spcPct val="0"/>
              </a:spcBef>
              <a:spcAft>
                <a:spcPct val="0"/>
              </a:spcAft>
              <a:defRPr sz="3900" b="1">
                <a:solidFill>
                  <a:schemeClr val="tx2"/>
                </a:solidFill>
                <a:latin typeface="Arial" panose="020B0604020202020204" pitchFamily="34" charset="0"/>
                <a:ea typeface="宋体" panose="02010600030101010101" pitchFamily="2" charset="-122"/>
              </a:defRPr>
            </a:lvl7pPr>
            <a:lvl8pPr marL="1371600" fontAlgn="base">
              <a:spcBef>
                <a:spcPct val="0"/>
              </a:spcBef>
              <a:spcAft>
                <a:spcPct val="0"/>
              </a:spcAft>
              <a:defRPr sz="3900" b="1">
                <a:solidFill>
                  <a:schemeClr val="tx2"/>
                </a:solidFill>
                <a:latin typeface="Arial" panose="020B0604020202020204" pitchFamily="34" charset="0"/>
                <a:ea typeface="宋体" panose="02010600030101010101" pitchFamily="2" charset="-122"/>
              </a:defRPr>
            </a:lvl8pPr>
            <a:lvl9pPr marL="1828800" fontAlgn="base">
              <a:spcBef>
                <a:spcPct val="0"/>
              </a:spcBef>
              <a:spcAft>
                <a:spcPct val="0"/>
              </a:spcAft>
              <a:defRPr sz="3900" b="1">
                <a:solidFill>
                  <a:schemeClr val="tx2"/>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3900" b="1" i="0" u="none" strike="noStrike" kern="1200" cap="none" spc="0" normalizeH="0" baseline="0" noProof="0">
                <a:ln>
                  <a:noFill/>
                </a:ln>
                <a:solidFill>
                  <a:schemeClr val="tx2"/>
                </a:solidFill>
                <a:effectLst>
                  <a:outerShdw blurRad="38100" dist="38100" dir="2700000" algn="tl">
                    <a:srgbClr val="C0C0C0"/>
                  </a:outerShdw>
                </a:effectLst>
                <a:uLnTx/>
                <a:uFillTx/>
                <a:latin typeface="Arial" panose="020B0604020202020204" pitchFamily="34" charset="0"/>
                <a:ea typeface="黑体" panose="02010609060101010101" pitchFamily="2" charset="-122"/>
                <a:cs typeface="+mn-cs"/>
              </a:rPr>
              <a:t>装载问题</a:t>
            </a:r>
          </a:p>
        </p:txBody>
      </p:sp>
      <p:sp>
        <p:nvSpPr>
          <p:cNvPr id="27651" name="Text Box 5"/>
          <p:cNvSpPr txBox="1"/>
          <p:nvPr/>
        </p:nvSpPr>
        <p:spPr>
          <a:xfrm>
            <a:off x="250825" y="765175"/>
            <a:ext cx="8443913" cy="822325"/>
          </a:xfrm>
          <a:prstGeom prst="rect">
            <a:avLst/>
          </a:prstGeom>
          <a:noFill/>
          <a:ln w="6350">
            <a:noFill/>
          </a:ln>
        </p:spPr>
        <p:txBody>
          <a:bodyPr anchor="t" anchorCtr="0">
            <a:spAutoFit/>
          </a:bodyPr>
          <a:lstStyle/>
          <a:p>
            <a:r>
              <a:rPr lang="zh-CN" altLang="en-US" sz="2400" dirty="0">
                <a:latin typeface="黑体" panose="02010609060101010101" pitchFamily="2" charset="-122"/>
                <a:ea typeface="黑体" panose="02010609060101010101" pitchFamily="2" charset="-122"/>
              </a:rPr>
              <a:t>有一批共</a:t>
            </a:r>
            <a:r>
              <a:rPr lang="en-US" altLang="zh-CN" sz="2400" dirty="0">
                <a:latin typeface="黑体" panose="02010609060101010101" pitchFamily="2" charset="-122"/>
                <a:ea typeface="黑体" panose="02010609060101010101" pitchFamily="2" charset="-122"/>
              </a:rPr>
              <a:t>n</a:t>
            </a:r>
            <a:r>
              <a:rPr lang="zh-CN" altLang="en-US" sz="2400" dirty="0">
                <a:latin typeface="黑体" panose="02010609060101010101" pitchFamily="2" charset="-122"/>
                <a:ea typeface="黑体" panose="02010609060101010101" pitchFamily="2" charset="-122"/>
              </a:rPr>
              <a:t>个集装箱要装上</a:t>
            </a:r>
            <a:r>
              <a:rPr lang="en-US" altLang="zh-CN" sz="2400" dirty="0">
                <a:latin typeface="黑体" panose="02010609060101010101" pitchFamily="2" charset="-122"/>
                <a:ea typeface="黑体" panose="02010609060101010101" pitchFamily="2" charset="-122"/>
              </a:rPr>
              <a:t>2</a:t>
            </a:r>
            <a:r>
              <a:rPr lang="zh-CN" altLang="en-US" sz="2400" dirty="0">
                <a:latin typeface="黑体" panose="02010609060101010101" pitchFamily="2" charset="-122"/>
                <a:ea typeface="黑体" panose="02010609060101010101" pitchFamily="2" charset="-122"/>
              </a:rPr>
              <a:t>艘载重量分别为</a:t>
            </a:r>
            <a:r>
              <a:rPr lang="en-US" altLang="zh-CN" sz="2400" dirty="0">
                <a:latin typeface="黑体" panose="02010609060101010101" pitchFamily="2" charset="-122"/>
                <a:ea typeface="黑体" panose="02010609060101010101" pitchFamily="2" charset="-122"/>
              </a:rPr>
              <a:t>c1</a:t>
            </a:r>
            <a:r>
              <a:rPr lang="zh-CN" altLang="en-US" sz="2400" dirty="0">
                <a:latin typeface="黑体" panose="02010609060101010101" pitchFamily="2" charset="-122"/>
                <a:ea typeface="黑体" panose="02010609060101010101" pitchFamily="2" charset="-122"/>
              </a:rPr>
              <a:t>和</a:t>
            </a:r>
            <a:r>
              <a:rPr lang="en-US" altLang="zh-CN" sz="2400" dirty="0">
                <a:latin typeface="黑体" panose="02010609060101010101" pitchFamily="2" charset="-122"/>
                <a:ea typeface="黑体" panose="02010609060101010101" pitchFamily="2" charset="-122"/>
              </a:rPr>
              <a:t>c2</a:t>
            </a:r>
            <a:r>
              <a:rPr lang="zh-CN" altLang="en-US" sz="2400" dirty="0">
                <a:latin typeface="黑体" panose="02010609060101010101" pitchFamily="2" charset="-122"/>
                <a:ea typeface="黑体" panose="02010609060101010101" pitchFamily="2" charset="-122"/>
              </a:rPr>
              <a:t>的轮船，其中集装箱</a:t>
            </a:r>
            <a:r>
              <a:rPr lang="en-US" altLang="zh-CN" sz="2400" dirty="0">
                <a:latin typeface="黑体" panose="02010609060101010101" pitchFamily="2" charset="-122"/>
                <a:ea typeface="黑体" panose="02010609060101010101" pitchFamily="2" charset="-122"/>
              </a:rPr>
              <a:t>i</a:t>
            </a:r>
            <a:r>
              <a:rPr lang="zh-CN" altLang="en-US" sz="2400" dirty="0">
                <a:latin typeface="黑体" panose="02010609060101010101" pitchFamily="2" charset="-122"/>
                <a:ea typeface="黑体" panose="02010609060101010101" pitchFamily="2" charset="-122"/>
              </a:rPr>
              <a:t>的重量为</a:t>
            </a:r>
            <a:r>
              <a:rPr lang="en-US" altLang="zh-CN" sz="2400" dirty="0">
                <a:latin typeface="黑体" panose="02010609060101010101" pitchFamily="2" charset="-122"/>
                <a:ea typeface="黑体" panose="02010609060101010101" pitchFamily="2" charset="-122"/>
              </a:rPr>
              <a:t>wi</a:t>
            </a:r>
            <a:r>
              <a:rPr lang="zh-CN" altLang="en-US" sz="2400" dirty="0">
                <a:latin typeface="黑体" panose="02010609060101010101" pitchFamily="2" charset="-122"/>
                <a:ea typeface="黑体" panose="02010609060101010101" pitchFamily="2" charset="-122"/>
              </a:rPr>
              <a:t>，且</a:t>
            </a:r>
          </a:p>
        </p:txBody>
      </p:sp>
      <p:sp>
        <p:nvSpPr>
          <p:cNvPr id="27652" name="Rectangle 7"/>
          <p:cNvSpPr/>
          <p:nvPr/>
        </p:nvSpPr>
        <p:spPr>
          <a:xfrm>
            <a:off x="0" y="3214688"/>
            <a:ext cx="9144000" cy="0"/>
          </a:xfrm>
          <a:prstGeom prst="rect">
            <a:avLst/>
          </a:prstGeom>
          <a:noFill/>
          <a:ln w="6350">
            <a:noFill/>
          </a:ln>
        </p:spPr>
        <p:txBody>
          <a:bodyPr wrap="none" anchor="ctr" anchorCtr="0">
            <a:spAutoFit/>
          </a:bodyPr>
          <a:lstStyle/>
          <a:p>
            <a:endParaRPr lang="zh-CN" altLang="en-US" dirty="0">
              <a:latin typeface="Arial" panose="020B0604020202020204" pitchFamily="34" charset="0"/>
            </a:endParaRPr>
          </a:p>
        </p:txBody>
      </p:sp>
      <p:graphicFrame>
        <p:nvGraphicFramePr>
          <p:cNvPr id="27653" name="Object 6"/>
          <p:cNvGraphicFramePr>
            <a:graphicFrameLocks noChangeAspect="1"/>
          </p:cNvGraphicFramePr>
          <p:nvPr/>
        </p:nvGraphicFramePr>
        <p:xfrm>
          <a:off x="3924300" y="1125538"/>
          <a:ext cx="1511300" cy="698500"/>
        </p:xfrm>
        <a:graphic>
          <a:graphicData uri="http://schemas.openxmlformats.org/presentationml/2006/ole">
            <mc:AlternateContent xmlns:mc="http://schemas.openxmlformats.org/markup-compatibility/2006">
              <mc:Choice xmlns:v="urn:schemas-microsoft-com:vml" Requires="v">
                <p:oleObj r:id="rId2" imgW="927100" imgH="431800" progId="Equation.3">
                  <p:embed/>
                </p:oleObj>
              </mc:Choice>
              <mc:Fallback>
                <p:oleObj r:id="rId2" imgW="927100" imgH="431800" progId="Equation.3">
                  <p:embed/>
                  <p:pic>
                    <p:nvPicPr>
                      <p:cNvPr id="0" name="图片 3083"/>
                      <p:cNvPicPr/>
                      <p:nvPr/>
                    </p:nvPicPr>
                    <p:blipFill>
                      <a:blip r:embed="rId3"/>
                      <a:stretch>
                        <a:fillRect/>
                      </a:stretch>
                    </p:blipFill>
                    <p:spPr>
                      <a:xfrm>
                        <a:off x="3924300" y="1125538"/>
                        <a:ext cx="1511300" cy="698500"/>
                      </a:xfrm>
                      <a:prstGeom prst="rect">
                        <a:avLst/>
                      </a:prstGeom>
                      <a:noFill/>
                      <a:ln w="38100">
                        <a:noFill/>
                        <a:miter/>
                      </a:ln>
                    </p:spPr>
                  </p:pic>
                </p:oleObj>
              </mc:Fallback>
            </mc:AlternateContent>
          </a:graphicData>
        </a:graphic>
      </p:graphicFrame>
      <p:sp>
        <p:nvSpPr>
          <p:cNvPr id="27654" name="Text Box 8"/>
          <p:cNvSpPr txBox="1"/>
          <p:nvPr/>
        </p:nvSpPr>
        <p:spPr>
          <a:xfrm>
            <a:off x="250825" y="1700213"/>
            <a:ext cx="8589963" cy="3378200"/>
          </a:xfrm>
          <a:prstGeom prst="rect">
            <a:avLst/>
          </a:prstGeom>
          <a:noFill/>
          <a:ln w="6350">
            <a:noFill/>
          </a:ln>
        </p:spPr>
        <p:txBody>
          <a:bodyPr anchor="t" anchorCtr="0">
            <a:spAutoFit/>
          </a:bodyPr>
          <a:lstStyle/>
          <a:p>
            <a:r>
              <a:rPr lang="zh-CN" altLang="en-US" sz="2400" dirty="0">
                <a:latin typeface="黑体" panose="02010609060101010101" pitchFamily="2" charset="-122"/>
                <a:ea typeface="黑体" panose="02010609060101010101" pitchFamily="2" charset="-122"/>
              </a:rPr>
              <a:t>装载问题要求确定是否有一个合理的装载方案可将这个集装箱装上这</a:t>
            </a:r>
            <a:r>
              <a:rPr lang="en-US" altLang="zh-CN" sz="2400" dirty="0">
                <a:latin typeface="黑体" panose="02010609060101010101" pitchFamily="2" charset="-122"/>
                <a:ea typeface="黑体" panose="02010609060101010101" pitchFamily="2" charset="-122"/>
              </a:rPr>
              <a:t>2</a:t>
            </a:r>
            <a:r>
              <a:rPr lang="zh-CN" altLang="en-US" sz="2400" dirty="0">
                <a:latin typeface="黑体" panose="02010609060101010101" pitchFamily="2" charset="-122"/>
                <a:ea typeface="黑体" panose="02010609060101010101" pitchFamily="2" charset="-122"/>
              </a:rPr>
              <a:t>艘轮船。如果有，找出一种装载方案。</a:t>
            </a:r>
          </a:p>
          <a:p>
            <a:r>
              <a:rPr lang="zh-CN" altLang="en-US" sz="2400" dirty="0">
                <a:latin typeface="Arial" panose="020B0604020202020204" pitchFamily="34" charset="0"/>
                <a:ea typeface="楷体_GB2312" pitchFamily="49" charset="-122"/>
              </a:rPr>
              <a:t>容易证明，如果一个给定装载问题有解，则采用下面的策略可得到最优装载方案。</a:t>
            </a:r>
          </a:p>
          <a:p>
            <a:r>
              <a:rPr lang="en-US" altLang="zh-CN" sz="2400" dirty="0">
                <a:latin typeface="Arial" panose="020B0604020202020204" pitchFamily="34" charset="0"/>
                <a:ea typeface="楷体_GB2312" pitchFamily="49" charset="-122"/>
              </a:rPr>
              <a:t>(1)</a:t>
            </a:r>
            <a:r>
              <a:rPr lang="zh-CN" altLang="en-US" sz="2400" dirty="0">
                <a:latin typeface="Arial" panose="020B0604020202020204" pitchFamily="34" charset="0"/>
                <a:ea typeface="楷体_GB2312" pitchFamily="49" charset="-122"/>
              </a:rPr>
              <a:t>首先将第一艘轮船尽可能装满；</a:t>
            </a:r>
          </a:p>
          <a:p>
            <a:r>
              <a:rPr lang="en-US" altLang="zh-CN" sz="2400" dirty="0">
                <a:latin typeface="Arial" panose="020B0604020202020204" pitchFamily="34" charset="0"/>
                <a:ea typeface="楷体_GB2312" pitchFamily="49" charset="-122"/>
              </a:rPr>
              <a:t>(2)</a:t>
            </a:r>
            <a:r>
              <a:rPr lang="zh-CN" altLang="en-US" sz="2400" dirty="0">
                <a:latin typeface="Arial" panose="020B0604020202020204" pitchFamily="34" charset="0"/>
                <a:ea typeface="楷体_GB2312" pitchFamily="49" charset="-122"/>
              </a:rPr>
              <a:t>将剩余的集装箱装上第二艘轮船。</a:t>
            </a:r>
          </a:p>
          <a:p>
            <a:r>
              <a:rPr lang="zh-CN" altLang="en-US" sz="2400" dirty="0">
                <a:latin typeface="Arial" panose="020B0604020202020204" pitchFamily="34" charset="0"/>
                <a:ea typeface="楷体_GB2312" pitchFamily="49" charset="-122"/>
              </a:rPr>
              <a:t>将第一艘轮船尽可能装满等价于选取全体集装箱的一个子集，使该子集中集装箱重量之和最接近。由此可知，装载问题等价于以下特殊的</a:t>
            </a:r>
            <a:r>
              <a:rPr lang="en-US" altLang="zh-CN" sz="2400" dirty="0">
                <a:latin typeface="Arial" panose="020B0604020202020204" pitchFamily="34" charset="0"/>
                <a:ea typeface="楷体_GB2312" pitchFamily="49" charset="-122"/>
              </a:rPr>
              <a:t>0-1</a:t>
            </a:r>
            <a:r>
              <a:rPr lang="zh-CN" altLang="en-US" sz="2400" dirty="0">
                <a:latin typeface="Arial" panose="020B0604020202020204" pitchFamily="34" charset="0"/>
                <a:ea typeface="楷体_GB2312" pitchFamily="49" charset="-122"/>
              </a:rPr>
              <a:t>背包问题。</a:t>
            </a:r>
          </a:p>
        </p:txBody>
      </p:sp>
      <p:sp>
        <p:nvSpPr>
          <p:cNvPr id="27655" name="Rectangle 10"/>
          <p:cNvSpPr/>
          <p:nvPr/>
        </p:nvSpPr>
        <p:spPr>
          <a:xfrm>
            <a:off x="0" y="3214688"/>
            <a:ext cx="9144000" cy="0"/>
          </a:xfrm>
          <a:prstGeom prst="rect">
            <a:avLst/>
          </a:prstGeom>
          <a:noFill/>
          <a:ln w="6350">
            <a:noFill/>
          </a:ln>
        </p:spPr>
        <p:txBody>
          <a:bodyPr wrap="none" anchor="ctr" anchorCtr="0">
            <a:spAutoFit/>
          </a:bodyPr>
          <a:lstStyle/>
          <a:p>
            <a:endParaRPr lang="zh-CN" altLang="en-US" dirty="0">
              <a:latin typeface="Arial" panose="020B0604020202020204" pitchFamily="34" charset="0"/>
            </a:endParaRPr>
          </a:p>
        </p:txBody>
      </p:sp>
      <p:graphicFrame>
        <p:nvGraphicFramePr>
          <p:cNvPr id="27656" name="Object 9"/>
          <p:cNvGraphicFramePr>
            <a:graphicFrameLocks noChangeAspect="1"/>
          </p:cNvGraphicFramePr>
          <p:nvPr/>
        </p:nvGraphicFramePr>
        <p:xfrm>
          <a:off x="1403350" y="5006975"/>
          <a:ext cx="1871663" cy="1851025"/>
        </p:xfrm>
        <a:graphic>
          <a:graphicData uri="http://schemas.openxmlformats.org/presentationml/2006/ole">
            <mc:AlternateContent xmlns:mc="http://schemas.openxmlformats.org/markup-compatibility/2006">
              <mc:Choice xmlns:v="urn:schemas-microsoft-com:vml" Requires="v">
                <p:oleObj r:id="rId4" imgW="1104900" imgH="1104900" progId="Equation.3">
                  <p:embed/>
                </p:oleObj>
              </mc:Choice>
              <mc:Fallback>
                <p:oleObj r:id="rId4" imgW="1104900" imgH="1104900" progId="Equation.3">
                  <p:embed/>
                  <p:pic>
                    <p:nvPicPr>
                      <p:cNvPr id="0" name="图片 3084"/>
                      <p:cNvPicPr/>
                      <p:nvPr/>
                    </p:nvPicPr>
                    <p:blipFill>
                      <a:blip r:embed="rId5"/>
                      <a:stretch>
                        <a:fillRect/>
                      </a:stretch>
                    </p:blipFill>
                    <p:spPr>
                      <a:xfrm>
                        <a:off x="1403350" y="5006975"/>
                        <a:ext cx="1871663" cy="1851025"/>
                      </a:xfrm>
                      <a:prstGeom prst="rect">
                        <a:avLst/>
                      </a:prstGeom>
                      <a:noFill/>
                      <a:ln w="38100">
                        <a:noFill/>
                        <a:miter/>
                      </a:ln>
                    </p:spPr>
                  </p:pic>
                </p:oleObj>
              </mc:Fallback>
            </mc:AlternateContent>
          </a:graphicData>
        </a:graphic>
      </p:graphicFrame>
      <p:sp>
        <p:nvSpPr>
          <p:cNvPr id="289804" name="Text Box 12"/>
          <p:cNvSpPr txBox="1"/>
          <p:nvPr/>
        </p:nvSpPr>
        <p:spPr>
          <a:xfrm>
            <a:off x="3779838" y="5229225"/>
            <a:ext cx="4968875" cy="1238250"/>
          </a:xfrm>
          <a:prstGeom prst="rect">
            <a:avLst/>
          </a:prstGeom>
          <a:solidFill>
            <a:schemeClr val="hlink"/>
          </a:solidFill>
          <a:ln w="50800" cap="flat" cmpd="sng">
            <a:solidFill>
              <a:srgbClr val="FF6600"/>
            </a:solidFill>
            <a:prstDash val="solid"/>
            <a:miter/>
            <a:headEnd type="none" w="med" len="med"/>
            <a:tailEnd type="none" w="med" len="med"/>
          </a:ln>
        </p:spPr>
        <p:txBody>
          <a:bodyPr anchor="t" anchorCtr="0">
            <a:spAutoFit/>
          </a:bodyPr>
          <a:lstStyle/>
          <a:p>
            <a:r>
              <a:rPr lang="zh-CN" altLang="en-US" sz="2400" dirty="0">
                <a:latin typeface="Arial" panose="020B0604020202020204" pitchFamily="34" charset="0"/>
                <a:ea typeface="楷体_GB2312" pitchFamily="49" charset="-122"/>
              </a:rPr>
              <a:t>用回溯法设计解装载问题的</a:t>
            </a:r>
            <a:r>
              <a:rPr lang="en-US" altLang="zh-CN" sz="2400" dirty="0">
                <a:latin typeface="Arial" panose="020B0604020202020204" pitchFamily="34" charset="0"/>
                <a:ea typeface="楷体_GB2312" pitchFamily="49" charset="-122"/>
              </a:rPr>
              <a:t>O(2</a:t>
            </a:r>
            <a:r>
              <a:rPr lang="en-US" altLang="zh-CN" sz="2400" baseline="30000" dirty="0">
                <a:latin typeface="Arial" panose="020B0604020202020204" pitchFamily="34" charset="0"/>
                <a:ea typeface="楷体_GB2312" pitchFamily="49" charset="-122"/>
              </a:rPr>
              <a:t>n</a:t>
            </a:r>
            <a:r>
              <a:rPr lang="en-US" altLang="zh-CN" sz="2400" dirty="0">
                <a:latin typeface="Arial" panose="020B0604020202020204" pitchFamily="34" charset="0"/>
                <a:ea typeface="楷体_GB2312" pitchFamily="49" charset="-122"/>
              </a:rPr>
              <a:t>)</a:t>
            </a:r>
            <a:r>
              <a:rPr lang="zh-CN" altLang="en-US" sz="2400" dirty="0">
                <a:latin typeface="Arial" panose="020B0604020202020204" pitchFamily="34" charset="0"/>
                <a:ea typeface="楷体_GB2312" pitchFamily="49" charset="-122"/>
              </a:rPr>
              <a:t>计算时间算法。在某些情况下该算法优于动态规划算法。</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89804"/>
                                        </p:tgtEl>
                                        <p:attrNameLst>
                                          <p:attrName>style.visibility</p:attrName>
                                        </p:attrNameLst>
                                      </p:cBhvr>
                                      <p:to>
                                        <p:strVal val="visible"/>
                                      </p:to>
                                    </p:set>
                                    <p:animEffect transition="in" filter="blinds(horizontal)">
                                      <p:cBhvr>
                                        <p:cTn id="7" dur="500"/>
                                        <p:tgtEl>
                                          <p:spTgt spid="2898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9804"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灯片编号占位符 3"/>
          <p:cNvSpPr>
            <a:spLocks noGrp="1"/>
          </p:cNvSpPr>
          <p:nvPr>
            <p:ph type="sldNum" sz="quarter" idx="12"/>
          </p:nvPr>
        </p:nvSpPr>
        <p:spPr>
          <a:ln/>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en-US" altLang="zh-CN" sz="1000" dirty="0"/>
              <a:t>23</a:t>
            </a:fld>
            <a:endParaRPr lang="en-US" altLang="zh-CN" sz="1000" dirty="0"/>
          </a:p>
        </p:txBody>
      </p:sp>
      <p:sp>
        <p:nvSpPr>
          <p:cNvPr id="362498" name="Rectangle 2"/>
          <p:cNvSpPr>
            <a:spLocks noChangeArrowheads="1"/>
          </p:cNvSpPr>
          <p:nvPr/>
        </p:nvSpPr>
        <p:spPr bwMode="auto">
          <a:xfrm>
            <a:off x="611188" y="249238"/>
            <a:ext cx="7772400" cy="803275"/>
          </a:xfrm>
          <a:prstGeom prst="rect">
            <a:avLst/>
          </a:prstGeom>
          <a:noFill/>
          <a:ln>
            <a:noFill/>
          </a:ln>
          <a:effectLst/>
        </p:spPr>
        <p:txBody>
          <a:bodyPr anchor="ctr"/>
          <a:lstStyle>
            <a:lvl1pPr>
              <a:defRPr sz="3900" b="1">
                <a:solidFill>
                  <a:schemeClr val="tx2"/>
                </a:solidFill>
                <a:latin typeface="Arial" panose="020B0604020202020204" pitchFamily="34" charset="0"/>
                <a:ea typeface="宋体" panose="02010600030101010101" pitchFamily="2" charset="-122"/>
              </a:defRPr>
            </a:lvl1pPr>
            <a:lvl2pPr>
              <a:defRPr sz="3900" b="1">
                <a:solidFill>
                  <a:schemeClr val="tx2"/>
                </a:solidFill>
                <a:latin typeface="Arial" panose="020B0604020202020204" pitchFamily="34" charset="0"/>
                <a:ea typeface="宋体" panose="02010600030101010101" pitchFamily="2" charset="-122"/>
              </a:defRPr>
            </a:lvl2pPr>
            <a:lvl3pPr>
              <a:defRPr sz="3900" b="1">
                <a:solidFill>
                  <a:schemeClr val="tx2"/>
                </a:solidFill>
                <a:latin typeface="Arial" panose="020B0604020202020204" pitchFamily="34" charset="0"/>
                <a:ea typeface="宋体" panose="02010600030101010101" pitchFamily="2" charset="-122"/>
              </a:defRPr>
            </a:lvl3pPr>
            <a:lvl4pPr>
              <a:defRPr sz="3900" b="1">
                <a:solidFill>
                  <a:schemeClr val="tx2"/>
                </a:solidFill>
                <a:latin typeface="Arial" panose="020B0604020202020204" pitchFamily="34" charset="0"/>
                <a:ea typeface="宋体" panose="02010600030101010101" pitchFamily="2" charset="-122"/>
              </a:defRPr>
            </a:lvl4pPr>
            <a:lvl5pPr>
              <a:defRPr sz="3900" b="1">
                <a:solidFill>
                  <a:schemeClr val="tx2"/>
                </a:solidFill>
                <a:latin typeface="Arial" panose="020B0604020202020204" pitchFamily="34" charset="0"/>
                <a:ea typeface="宋体" panose="02010600030101010101" pitchFamily="2" charset="-122"/>
              </a:defRPr>
            </a:lvl5pPr>
            <a:lvl6pPr marL="457200" fontAlgn="base">
              <a:spcBef>
                <a:spcPct val="0"/>
              </a:spcBef>
              <a:spcAft>
                <a:spcPct val="0"/>
              </a:spcAft>
              <a:defRPr sz="3900" b="1">
                <a:solidFill>
                  <a:schemeClr val="tx2"/>
                </a:solidFill>
                <a:latin typeface="Arial" panose="020B0604020202020204" pitchFamily="34" charset="0"/>
                <a:ea typeface="宋体" panose="02010600030101010101" pitchFamily="2" charset="-122"/>
              </a:defRPr>
            </a:lvl6pPr>
            <a:lvl7pPr marL="914400" fontAlgn="base">
              <a:spcBef>
                <a:spcPct val="0"/>
              </a:spcBef>
              <a:spcAft>
                <a:spcPct val="0"/>
              </a:spcAft>
              <a:defRPr sz="3900" b="1">
                <a:solidFill>
                  <a:schemeClr val="tx2"/>
                </a:solidFill>
                <a:latin typeface="Arial" panose="020B0604020202020204" pitchFamily="34" charset="0"/>
                <a:ea typeface="宋体" panose="02010600030101010101" pitchFamily="2" charset="-122"/>
              </a:defRPr>
            </a:lvl7pPr>
            <a:lvl8pPr marL="1371600" fontAlgn="base">
              <a:spcBef>
                <a:spcPct val="0"/>
              </a:spcBef>
              <a:spcAft>
                <a:spcPct val="0"/>
              </a:spcAft>
              <a:defRPr sz="3900" b="1">
                <a:solidFill>
                  <a:schemeClr val="tx2"/>
                </a:solidFill>
                <a:latin typeface="Arial" panose="020B0604020202020204" pitchFamily="34" charset="0"/>
                <a:ea typeface="宋体" panose="02010600030101010101" pitchFamily="2" charset="-122"/>
              </a:defRPr>
            </a:lvl8pPr>
            <a:lvl9pPr marL="1828800" fontAlgn="base">
              <a:spcBef>
                <a:spcPct val="0"/>
              </a:spcBef>
              <a:spcAft>
                <a:spcPct val="0"/>
              </a:spcAft>
              <a:defRPr sz="3900" b="1">
                <a:solidFill>
                  <a:schemeClr val="tx2"/>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3900" b="1" i="0" u="none" strike="noStrike" kern="1200" cap="none" spc="0" normalizeH="0" baseline="0" noProof="0">
                <a:ln>
                  <a:noFill/>
                </a:ln>
                <a:solidFill>
                  <a:schemeClr val="tx2"/>
                </a:solidFill>
                <a:effectLst>
                  <a:outerShdw blurRad="38100" dist="38100" dir="2700000" algn="tl">
                    <a:srgbClr val="C0C0C0"/>
                  </a:outerShdw>
                </a:effectLst>
                <a:uLnTx/>
                <a:uFillTx/>
                <a:latin typeface="Arial" panose="020B0604020202020204" pitchFamily="34" charset="0"/>
                <a:ea typeface="黑体" panose="02010609060101010101" pitchFamily="2" charset="-122"/>
                <a:cs typeface="+mn-cs"/>
              </a:rPr>
              <a:t>装载问题</a:t>
            </a:r>
          </a:p>
        </p:txBody>
      </p:sp>
      <p:sp>
        <p:nvSpPr>
          <p:cNvPr id="28675" name="Text Box 3"/>
          <p:cNvSpPr txBox="1"/>
          <p:nvPr/>
        </p:nvSpPr>
        <p:spPr>
          <a:xfrm>
            <a:off x="827088" y="1268413"/>
            <a:ext cx="7345362" cy="4294187"/>
          </a:xfrm>
          <a:prstGeom prst="rect">
            <a:avLst/>
          </a:prstGeom>
          <a:noFill/>
          <a:ln w="6350">
            <a:noFill/>
          </a:ln>
        </p:spPr>
        <p:txBody>
          <a:bodyPr anchor="t" anchorCtr="0">
            <a:spAutoFit/>
          </a:bodyPr>
          <a:lstStyle/>
          <a:p>
            <a:pPr>
              <a:lnSpc>
                <a:spcPct val="150000"/>
              </a:lnSpc>
            </a:pPr>
            <a:r>
              <a:rPr lang="zh-CN" altLang="en-US" sz="2400" b="1" dirty="0">
                <a:latin typeface="黑体" panose="02010609060101010101" pitchFamily="2" charset="-122"/>
                <a:ea typeface="黑体" panose="02010609060101010101" pitchFamily="2" charset="-122"/>
              </a:rPr>
              <a:t>当           时，装载问题等价于子集和</a:t>
            </a:r>
            <a:r>
              <a:rPr lang="en-US" altLang="zh-CN" sz="2400" b="1" dirty="0">
                <a:solidFill>
                  <a:srgbClr val="008000"/>
                </a:solidFill>
                <a:latin typeface="Arial" panose="020B0604020202020204" pitchFamily="34" charset="0"/>
              </a:rPr>
              <a:t>(sum-of-subset)</a:t>
            </a:r>
            <a:r>
              <a:rPr lang="zh-CN" altLang="en-US" sz="2400" b="1" dirty="0">
                <a:latin typeface="黑体" panose="02010609060101010101" pitchFamily="2" charset="-122"/>
                <a:ea typeface="黑体" panose="02010609060101010101" pitchFamily="2" charset="-122"/>
              </a:rPr>
              <a:t>问题</a:t>
            </a:r>
            <a:r>
              <a:rPr lang="en-US" altLang="zh-CN" sz="2400" b="1" dirty="0">
                <a:solidFill>
                  <a:srgbClr val="800000"/>
                </a:solidFill>
                <a:latin typeface="Arial" panose="020B0604020202020204" pitchFamily="34" charset="0"/>
                <a:ea typeface="黑体" panose="02010609060101010101" pitchFamily="2" charset="-122"/>
              </a:rPr>
              <a:t>——</a:t>
            </a:r>
            <a:r>
              <a:rPr lang="zh-CN" altLang="en-US" sz="2400" b="1" dirty="0">
                <a:solidFill>
                  <a:srgbClr val="800000"/>
                </a:solidFill>
                <a:latin typeface="黑体" panose="02010609060101010101" pitchFamily="2" charset="-122"/>
                <a:ea typeface="黑体" panose="02010609060101010101" pitchFamily="2" charset="-122"/>
              </a:rPr>
              <a:t>有</a:t>
            </a:r>
            <a:r>
              <a:rPr lang="en-US" altLang="zh-CN" sz="2400" b="1" dirty="0">
                <a:solidFill>
                  <a:srgbClr val="800000"/>
                </a:solidFill>
                <a:latin typeface="黑体" panose="02010609060101010101" pitchFamily="2" charset="-122"/>
                <a:ea typeface="黑体" panose="02010609060101010101" pitchFamily="2" charset="-122"/>
              </a:rPr>
              <a:t>n</a:t>
            </a:r>
            <a:r>
              <a:rPr lang="zh-CN" altLang="en-US" sz="2400" b="1" dirty="0">
                <a:solidFill>
                  <a:srgbClr val="800000"/>
                </a:solidFill>
                <a:latin typeface="黑体" panose="02010609060101010101" pitchFamily="2" charset="-122"/>
                <a:ea typeface="黑体" panose="02010609060101010101" pitchFamily="2" charset="-122"/>
              </a:rPr>
              <a:t>个数字，要求找到一个子集（如果存在的话）使它的和为</a:t>
            </a:r>
            <a:r>
              <a:rPr lang="en-US" altLang="zh-CN" sz="2400" b="1" dirty="0">
                <a:solidFill>
                  <a:srgbClr val="800000"/>
                </a:solidFill>
                <a:latin typeface="黑体" panose="02010609060101010101" pitchFamily="2" charset="-122"/>
                <a:ea typeface="黑体" panose="02010609060101010101" pitchFamily="2" charset="-122"/>
              </a:rPr>
              <a:t>c1</a:t>
            </a:r>
            <a:r>
              <a:rPr lang="en-US" altLang="zh-CN" sz="2400" b="1" dirty="0">
                <a:latin typeface="黑体" panose="02010609060101010101" pitchFamily="2" charset="-122"/>
                <a:ea typeface="黑体" panose="02010609060101010101" pitchFamily="2" charset="-122"/>
              </a:rPr>
              <a:t> </a:t>
            </a:r>
            <a:r>
              <a:rPr lang="en-US" altLang="zh-CN" sz="2400" b="1" dirty="0">
                <a:solidFill>
                  <a:srgbClr val="008000"/>
                </a:solidFill>
                <a:latin typeface="黑体" panose="02010609060101010101" pitchFamily="2" charset="-122"/>
                <a:ea typeface="黑体" panose="02010609060101010101" pitchFamily="2" charset="-122"/>
              </a:rPr>
              <a:t>(</a:t>
            </a:r>
            <a:r>
              <a:rPr lang="zh-CN" altLang="en-US" sz="2400" b="1" dirty="0">
                <a:solidFill>
                  <a:srgbClr val="008000"/>
                </a:solidFill>
                <a:latin typeface="黑体" panose="02010609060101010101" pitchFamily="2" charset="-122"/>
                <a:ea typeface="黑体" panose="02010609060101010101" pitchFamily="2" charset="-122"/>
              </a:rPr>
              <a:t>属于</a:t>
            </a:r>
            <a:r>
              <a:rPr lang="en-US" altLang="zh-CN" sz="2400" b="1" dirty="0">
                <a:solidFill>
                  <a:srgbClr val="008000"/>
                </a:solidFill>
                <a:latin typeface="黑体" panose="02010609060101010101" pitchFamily="2" charset="-122"/>
                <a:ea typeface="黑体" panose="02010609060101010101" pitchFamily="2" charset="-122"/>
              </a:rPr>
              <a:t>NP</a:t>
            </a:r>
            <a:r>
              <a:rPr lang="zh-CN" altLang="en-US" sz="2400" b="1" dirty="0">
                <a:solidFill>
                  <a:srgbClr val="008000"/>
                </a:solidFill>
                <a:latin typeface="黑体" panose="02010609060101010101" pitchFamily="2" charset="-122"/>
                <a:ea typeface="黑体" panose="02010609060101010101" pitchFamily="2" charset="-122"/>
              </a:rPr>
              <a:t>难题</a:t>
            </a:r>
            <a:r>
              <a:rPr lang="en-US" altLang="zh-CN" sz="2400" b="1" dirty="0">
                <a:solidFill>
                  <a:srgbClr val="008000"/>
                </a:solidFill>
                <a:latin typeface="黑体" panose="02010609060101010101" pitchFamily="2" charset="-122"/>
                <a:ea typeface="黑体" panose="02010609060101010101" pitchFamily="2" charset="-122"/>
              </a:rPr>
              <a:t>)</a:t>
            </a:r>
            <a:r>
              <a:rPr lang="en-US" altLang="zh-CN" sz="2400" b="1" dirty="0">
                <a:latin typeface="黑体" panose="02010609060101010101" pitchFamily="2" charset="-122"/>
                <a:ea typeface="黑体" panose="02010609060101010101" pitchFamily="2" charset="-122"/>
              </a:rPr>
              <a:t>;</a:t>
            </a:r>
          </a:p>
          <a:p>
            <a:pPr>
              <a:lnSpc>
                <a:spcPct val="175000"/>
              </a:lnSpc>
            </a:pPr>
            <a:r>
              <a:rPr lang="zh-CN" altLang="en-US" sz="2400" b="1" dirty="0">
                <a:latin typeface="黑体" panose="02010609060101010101" pitchFamily="2" charset="-122"/>
                <a:ea typeface="黑体" panose="02010609060101010101" pitchFamily="2" charset="-122"/>
              </a:rPr>
              <a:t>当 </a:t>
            </a:r>
            <a:r>
              <a:rPr lang="en-US" altLang="zh-CN" sz="2400" b="1" dirty="0">
                <a:latin typeface="黑体" panose="02010609060101010101" pitchFamily="2" charset="-122"/>
                <a:ea typeface="黑体" panose="02010609060101010101" pitchFamily="2" charset="-122"/>
              </a:rPr>
              <a:t>        </a:t>
            </a:r>
            <a:r>
              <a:rPr lang="zh-CN" altLang="en-US" sz="2400" b="1" dirty="0">
                <a:latin typeface="黑体" panose="02010609060101010101" pitchFamily="2" charset="-122"/>
                <a:ea typeface="黑体" panose="02010609060101010101" pitchFamily="2" charset="-122"/>
              </a:rPr>
              <a:t>时，装载问题等价于划分</a:t>
            </a:r>
            <a:r>
              <a:rPr lang="en-US" altLang="zh-CN" sz="2400" b="1" dirty="0">
                <a:solidFill>
                  <a:srgbClr val="008000"/>
                </a:solidFill>
                <a:latin typeface="Arial" panose="020B0604020202020204" pitchFamily="34" charset="0"/>
              </a:rPr>
              <a:t>(partition problem)</a:t>
            </a:r>
            <a:r>
              <a:rPr lang="zh-CN" altLang="en-US" sz="2400" b="1" dirty="0">
                <a:latin typeface="黑体" panose="02010609060101010101" pitchFamily="2" charset="-122"/>
                <a:ea typeface="黑体" panose="02010609060101010101" pitchFamily="2" charset="-122"/>
              </a:rPr>
              <a:t>问题</a:t>
            </a:r>
            <a:r>
              <a:rPr lang="en-US" altLang="zh-CN" sz="2400" b="1" dirty="0">
                <a:solidFill>
                  <a:srgbClr val="800000"/>
                </a:solidFill>
                <a:latin typeface="Arial" panose="020B0604020202020204" pitchFamily="34" charset="0"/>
                <a:ea typeface="黑体" panose="02010609060101010101" pitchFamily="2" charset="-122"/>
              </a:rPr>
              <a:t>——</a:t>
            </a:r>
            <a:r>
              <a:rPr lang="zh-CN" altLang="en-US" sz="2400" b="1" dirty="0">
                <a:solidFill>
                  <a:srgbClr val="800000"/>
                </a:solidFill>
                <a:latin typeface="黑体" panose="02010609060101010101" pitchFamily="2" charset="-122"/>
                <a:ea typeface="黑体" panose="02010609060101010101" pitchFamily="2" charset="-122"/>
              </a:rPr>
              <a:t>有</a:t>
            </a:r>
            <a:r>
              <a:rPr lang="en-US" altLang="zh-CN" sz="2400" b="1" dirty="0">
                <a:solidFill>
                  <a:srgbClr val="800000"/>
                </a:solidFill>
                <a:latin typeface="黑体" panose="02010609060101010101" pitchFamily="2" charset="-122"/>
                <a:ea typeface="黑体" panose="02010609060101010101" pitchFamily="2" charset="-122"/>
              </a:rPr>
              <a:t>n</a:t>
            </a:r>
            <a:r>
              <a:rPr lang="zh-CN" altLang="en-US" sz="2400" b="1" dirty="0">
                <a:solidFill>
                  <a:srgbClr val="800000"/>
                </a:solidFill>
                <a:latin typeface="黑体" panose="02010609060101010101" pitchFamily="2" charset="-122"/>
                <a:ea typeface="黑体" panose="02010609060101010101" pitchFamily="2" charset="-122"/>
              </a:rPr>
              <a:t>个数字</a:t>
            </a:r>
            <a:r>
              <a:rPr lang="en-US" altLang="zh-CN" sz="2400" b="1" dirty="0">
                <a:solidFill>
                  <a:srgbClr val="800000"/>
                </a:solidFill>
                <a:latin typeface="黑体" panose="02010609060101010101" pitchFamily="2" charset="-122"/>
                <a:ea typeface="黑体" panose="02010609060101010101" pitchFamily="2" charset="-122"/>
              </a:rPr>
              <a:t>ai,1≤i≤n</a:t>
            </a:r>
            <a:r>
              <a:rPr lang="zh-CN" altLang="en-US" sz="2400" b="1" dirty="0">
                <a:solidFill>
                  <a:srgbClr val="800000"/>
                </a:solidFill>
                <a:latin typeface="黑体" panose="02010609060101010101" pitchFamily="2" charset="-122"/>
                <a:ea typeface="黑体" panose="02010609060101010101" pitchFamily="2" charset="-122"/>
              </a:rPr>
              <a:t>，要求找到一个子集（若存在的话），使得子集之和为</a:t>
            </a:r>
            <a:r>
              <a:rPr lang="en-US" altLang="zh-CN" sz="2400" b="1" dirty="0">
                <a:solidFill>
                  <a:srgbClr val="800000"/>
                </a:solidFill>
                <a:latin typeface="黑体" panose="02010609060101010101" pitchFamily="2" charset="-122"/>
                <a:ea typeface="黑体" panose="02010609060101010101" pitchFamily="2" charset="-122"/>
              </a:rPr>
              <a:t>(∑ai)/2</a:t>
            </a:r>
          </a:p>
          <a:p>
            <a:pPr>
              <a:lnSpc>
                <a:spcPct val="175000"/>
              </a:lnSpc>
            </a:pPr>
            <a:r>
              <a:rPr lang="en-US" altLang="zh-CN" sz="2400" b="1" dirty="0">
                <a:solidFill>
                  <a:srgbClr val="008000"/>
                </a:solidFill>
                <a:latin typeface="黑体" panose="02010609060101010101" pitchFamily="2" charset="-122"/>
                <a:ea typeface="黑体" panose="02010609060101010101" pitchFamily="2" charset="-122"/>
              </a:rPr>
              <a:t>(</a:t>
            </a:r>
            <a:r>
              <a:rPr lang="zh-CN" altLang="en-US" sz="2400" b="1" dirty="0">
                <a:solidFill>
                  <a:srgbClr val="008000"/>
                </a:solidFill>
                <a:latin typeface="黑体" panose="02010609060101010101" pitchFamily="2" charset="-122"/>
                <a:ea typeface="黑体" panose="02010609060101010101" pitchFamily="2" charset="-122"/>
              </a:rPr>
              <a:t>也是</a:t>
            </a:r>
            <a:r>
              <a:rPr lang="en-US" altLang="zh-CN" sz="2400" b="1" dirty="0">
                <a:solidFill>
                  <a:srgbClr val="008000"/>
                </a:solidFill>
                <a:latin typeface="黑体" panose="02010609060101010101" pitchFamily="2" charset="-122"/>
                <a:ea typeface="黑体" panose="02010609060101010101" pitchFamily="2" charset="-122"/>
              </a:rPr>
              <a:t>NP</a:t>
            </a:r>
            <a:r>
              <a:rPr lang="zh-CN" altLang="en-US" sz="2400" b="1" dirty="0">
                <a:solidFill>
                  <a:srgbClr val="008000"/>
                </a:solidFill>
                <a:latin typeface="黑体" panose="02010609060101010101" pitchFamily="2" charset="-122"/>
                <a:ea typeface="黑体" panose="02010609060101010101" pitchFamily="2" charset="-122"/>
              </a:rPr>
              <a:t>难题</a:t>
            </a:r>
            <a:r>
              <a:rPr lang="en-US" altLang="zh-CN" sz="2400" b="1" dirty="0">
                <a:solidFill>
                  <a:srgbClr val="008000"/>
                </a:solidFill>
                <a:latin typeface="黑体" panose="02010609060101010101" pitchFamily="2" charset="-122"/>
                <a:ea typeface="黑体" panose="02010609060101010101" pitchFamily="2" charset="-122"/>
              </a:rPr>
              <a:t>)</a:t>
            </a:r>
            <a:r>
              <a:rPr lang="en-US" altLang="zh-CN" sz="2400" b="1" dirty="0">
                <a:latin typeface="黑体" panose="02010609060101010101" pitchFamily="2" charset="-122"/>
                <a:ea typeface="黑体" panose="02010609060101010101" pitchFamily="2" charset="-122"/>
              </a:rPr>
              <a:t>; </a:t>
            </a:r>
            <a:r>
              <a:rPr lang="zh-CN" altLang="en-US" sz="2400" b="1" dirty="0">
                <a:latin typeface="黑体" panose="02010609060101010101" pitchFamily="2" charset="-122"/>
                <a:ea typeface="黑体" panose="02010609060101010101" pitchFamily="2" charset="-122"/>
              </a:rPr>
              <a:t>因此，</a:t>
            </a:r>
            <a:r>
              <a:rPr lang="zh-CN" altLang="en-US" sz="2400" b="1" dirty="0">
                <a:solidFill>
                  <a:srgbClr val="3333FF"/>
                </a:solidFill>
                <a:latin typeface="黑体" panose="02010609060101010101" pitchFamily="2" charset="-122"/>
                <a:ea typeface="黑体" panose="02010609060101010101" pitchFamily="2" charset="-122"/>
              </a:rPr>
              <a:t>装载问题是</a:t>
            </a:r>
            <a:r>
              <a:rPr lang="en-US" altLang="zh-CN" sz="2400" b="1" dirty="0">
                <a:solidFill>
                  <a:srgbClr val="3333FF"/>
                </a:solidFill>
                <a:latin typeface="黑体" panose="02010609060101010101" pitchFamily="2" charset="-122"/>
                <a:ea typeface="黑体" panose="02010609060101010101" pitchFamily="2" charset="-122"/>
              </a:rPr>
              <a:t>NP</a:t>
            </a:r>
            <a:r>
              <a:rPr lang="zh-CN" altLang="en-US" sz="2400" b="1" dirty="0">
                <a:solidFill>
                  <a:srgbClr val="3333FF"/>
                </a:solidFill>
                <a:latin typeface="黑体" panose="02010609060101010101" pitchFamily="2" charset="-122"/>
                <a:ea typeface="黑体" panose="02010609060101010101" pitchFamily="2" charset="-122"/>
              </a:rPr>
              <a:t>难题</a:t>
            </a:r>
            <a:r>
              <a:rPr lang="zh-CN" altLang="en-US" sz="2400" b="1" dirty="0">
                <a:latin typeface="黑体" panose="02010609060101010101" pitchFamily="2" charset="-122"/>
                <a:ea typeface="黑体" panose="02010609060101010101" pitchFamily="2" charset="-122"/>
              </a:rPr>
              <a:t>。</a:t>
            </a:r>
          </a:p>
        </p:txBody>
      </p:sp>
      <p:grpSp>
        <p:nvGrpSpPr>
          <p:cNvPr id="28676" name="Group 4"/>
          <p:cNvGrpSpPr/>
          <p:nvPr/>
        </p:nvGrpSpPr>
        <p:grpSpPr>
          <a:xfrm>
            <a:off x="1266825" y="1341438"/>
            <a:ext cx="1504950" cy="647700"/>
            <a:chOff x="3198" y="845"/>
            <a:chExt cx="948" cy="408"/>
          </a:xfrm>
        </p:grpSpPr>
        <p:pic>
          <p:nvPicPr>
            <p:cNvPr id="28677" name="Picture 5"/>
            <p:cNvPicPr>
              <a:picLocks noChangeAspect="1"/>
            </p:cNvPicPr>
            <p:nvPr/>
          </p:nvPicPr>
          <p:blipFill>
            <a:blip r:embed="rId2"/>
            <a:srcRect l="18333" t="56436" r="52180" b="28218"/>
            <a:stretch>
              <a:fillRect/>
            </a:stretch>
          </p:blipFill>
          <p:spPr>
            <a:xfrm>
              <a:off x="3198" y="845"/>
              <a:ext cx="948" cy="408"/>
            </a:xfrm>
            <a:prstGeom prst="rect">
              <a:avLst/>
            </a:prstGeom>
            <a:noFill/>
            <a:ln w="9525">
              <a:noFill/>
            </a:ln>
          </p:spPr>
        </p:pic>
        <p:sp>
          <p:nvSpPr>
            <p:cNvPr id="28678" name="Text Box 6"/>
            <p:cNvSpPr txBox="1"/>
            <p:nvPr/>
          </p:nvSpPr>
          <p:spPr>
            <a:xfrm>
              <a:off x="3605" y="965"/>
              <a:ext cx="91" cy="173"/>
            </a:xfrm>
            <a:prstGeom prst="rect">
              <a:avLst/>
            </a:prstGeom>
            <a:solidFill>
              <a:srgbClr val="FFFFFF"/>
            </a:solidFill>
            <a:ln w="6350">
              <a:noFill/>
            </a:ln>
          </p:spPr>
          <p:txBody>
            <a:bodyPr lIns="0" tIns="0" rIns="0" bIns="0" anchor="ctr" anchorCtr="1">
              <a:spAutoFit/>
            </a:bodyPr>
            <a:lstStyle/>
            <a:p>
              <a:pPr>
                <a:spcBef>
                  <a:spcPct val="50000"/>
                </a:spcBef>
              </a:pPr>
              <a:r>
                <a:rPr lang="en-US" altLang="zh-CN" dirty="0">
                  <a:latin typeface="Arial" panose="020B0604020202020204" pitchFamily="34" charset="0"/>
                </a:rPr>
                <a:t>=</a:t>
              </a:r>
            </a:p>
          </p:txBody>
        </p:sp>
      </p:grpSp>
      <p:grpSp>
        <p:nvGrpSpPr>
          <p:cNvPr id="28679" name="Group 7"/>
          <p:cNvGrpSpPr/>
          <p:nvPr/>
        </p:nvGrpSpPr>
        <p:grpSpPr>
          <a:xfrm>
            <a:off x="1258888" y="3068638"/>
            <a:ext cx="1223962" cy="647700"/>
            <a:chOff x="748" y="1207"/>
            <a:chExt cx="771" cy="408"/>
          </a:xfrm>
        </p:grpSpPr>
        <p:pic>
          <p:nvPicPr>
            <p:cNvPr id="28680" name="Picture 8"/>
            <p:cNvPicPr>
              <a:picLocks noChangeAspect="1"/>
            </p:cNvPicPr>
            <p:nvPr/>
          </p:nvPicPr>
          <p:blipFill>
            <a:blip r:embed="rId2"/>
            <a:srcRect l="18333" t="56436" r="57822" b="28218"/>
            <a:stretch>
              <a:fillRect/>
            </a:stretch>
          </p:blipFill>
          <p:spPr>
            <a:xfrm>
              <a:off x="748" y="1207"/>
              <a:ext cx="767" cy="408"/>
            </a:xfrm>
            <a:prstGeom prst="rect">
              <a:avLst/>
            </a:prstGeom>
            <a:noFill/>
            <a:ln w="9525">
              <a:noFill/>
            </a:ln>
          </p:spPr>
        </p:pic>
        <p:sp>
          <p:nvSpPr>
            <p:cNvPr id="28681" name="Text Box 9"/>
            <p:cNvSpPr txBox="1"/>
            <p:nvPr/>
          </p:nvSpPr>
          <p:spPr>
            <a:xfrm>
              <a:off x="1155" y="1327"/>
              <a:ext cx="364" cy="173"/>
            </a:xfrm>
            <a:prstGeom prst="rect">
              <a:avLst/>
            </a:prstGeom>
            <a:solidFill>
              <a:srgbClr val="FFFFFF"/>
            </a:solidFill>
            <a:ln w="6350">
              <a:noFill/>
            </a:ln>
          </p:spPr>
          <p:txBody>
            <a:bodyPr lIns="0" tIns="0" rIns="0" bIns="0" anchor="ctr" anchorCtr="1">
              <a:spAutoFit/>
            </a:bodyPr>
            <a:lstStyle/>
            <a:p>
              <a:pPr>
                <a:spcBef>
                  <a:spcPct val="50000"/>
                </a:spcBef>
              </a:pPr>
              <a:r>
                <a:rPr lang="en-US" altLang="zh-CN" dirty="0">
                  <a:latin typeface="Arial" panose="020B0604020202020204" pitchFamily="34" charset="0"/>
                </a:rPr>
                <a:t>= 2c</a:t>
              </a:r>
              <a:r>
                <a:rPr lang="en-US" altLang="zh-CN" baseline="-25000" dirty="0">
                  <a:latin typeface="Arial" panose="020B0604020202020204" pitchFamily="34" charset="0"/>
                </a:rPr>
                <a:t>1</a:t>
              </a:r>
            </a:p>
          </p:txBody>
        </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2"/>
          <p:cNvSpPr>
            <a:spLocks noGrp="1"/>
          </p:cNvSpPr>
          <p:nvPr>
            <p:ph type="title"/>
          </p:nvPr>
        </p:nvSpPr>
        <p:spPr>
          <a:xfrm>
            <a:off x="457200" y="122238"/>
            <a:ext cx="7543800" cy="1435100"/>
          </a:xfrm>
          <a:ln/>
        </p:spPr>
        <p:txBody>
          <a:bodyPr vert="horz" wrap="square" lIns="92075" tIns="46038" rIns="92075" bIns="46038" anchor="ctr" anchorCtr="0"/>
          <a:lstStyle/>
          <a:p>
            <a:pPr eaLnBrk="1" hangingPunct="1"/>
            <a:r>
              <a:rPr lang="zh-CN" altLang="en-US" dirty="0"/>
              <a:t>最优装载问题</a:t>
            </a:r>
            <a:br>
              <a:rPr lang="zh-CN" altLang="en-US" dirty="0"/>
            </a:br>
            <a:r>
              <a:rPr lang="en-US" altLang="zh-CN" dirty="0"/>
              <a:t>Subtree: </a:t>
            </a:r>
            <a:r>
              <a:rPr lang="en-US" altLang="zh-CN" i="1" dirty="0"/>
              <a:t>n</a:t>
            </a:r>
            <a:r>
              <a:rPr lang="en-US" altLang="zh-CN" dirty="0"/>
              <a:t>=4</a:t>
            </a:r>
          </a:p>
        </p:txBody>
      </p:sp>
      <p:sp>
        <p:nvSpPr>
          <p:cNvPr id="29698" name="Oval 3"/>
          <p:cNvSpPr/>
          <p:nvPr/>
        </p:nvSpPr>
        <p:spPr>
          <a:xfrm>
            <a:off x="4197350" y="1377950"/>
            <a:ext cx="215900" cy="215900"/>
          </a:xfrm>
          <a:prstGeom prst="ellipse">
            <a:avLst/>
          </a:prstGeom>
          <a:solidFill>
            <a:srgbClr val="00FF00"/>
          </a:solidFill>
          <a:ln w="12700" cap="flat" cmpd="sng">
            <a:solidFill>
              <a:schemeClr val="tx1"/>
            </a:solidFill>
            <a:prstDash val="solid"/>
            <a:round/>
            <a:headEnd type="none" w="med" len="med"/>
            <a:tailEnd type="none" w="med" len="med"/>
          </a:ln>
        </p:spPr>
        <p:txBody>
          <a:bodyPr wrap="none" anchor="ctr" anchorCtr="0"/>
          <a:lstStyle/>
          <a:p>
            <a:endParaRPr lang="zh-CN" altLang="en-US" dirty="0">
              <a:latin typeface="Arial" panose="020B0604020202020204" pitchFamily="34" charset="0"/>
            </a:endParaRPr>
          </a:p>
        </p:txBody>
      </p:sp>
      <p:sp>
        <p:nvSpPr>
          <p:cNvPr id="29699" name="Line 4"/>
          <p:cNvSpPr/>
          <p:nvPr/>
        </p:nvSpPr>
        <p:spPr>
          <a:xfrm flipH="1">
            <a:off x="2286000" y="1600200"/>
            <a:ext cx="1981200" cy="1295400"/>
          </a:xfrm>
          <a:prstGeom prst="line">
            <a:avLst/>
          </a:prstGeom>
          <a:ln w="12700" cap="flat" cmpd="sng">
            <a:solidFill>
              <a:schemeClr val="tx1"/>
            </a:solidFill>
            <a:prstDash val="solid"/>
            <a:round/>
            <a:headEnd type="none" w="sm" len="sm"/>
            <a:tailEnd type="none" w="sm" len="sm"/>
          </a:ln>
        </p:spPr>
      </p:sp>
      <p:sp>
        <p:nvSpPr>
          <p:cNvPr id="29700" name="Oval 5"/>
          <p:cNvSpPr/>
          <p:nvPr/>
        </p:nvSpPr>
        <p:spPr>
          <a:xfrm>
            <a:off x="2139950" y="2901950"/>
            <a:ext cx="215900" cy="215900"/>
          </a:xfrm>
          <a:prstGeom prst="ellipse">
            <a:avLst/>
          </a:prstGeom>
          <a:solidFill>
            <a:schemeClr val="accent1"/>
          </a:solidFill>
          <a:ln w="12700" cap="flat" cmpd="sng">
            <a:solidFill>
              <a:schemeClr val="tx1"/>
            </a:solidFill>
            <a:prstDash val="solid"/>
            <a:round/>
            <a:headEnd type="none" w="med" len="med"/>
            <a:tailEnd type="none" w="med" len="med"/>
          </a:ln>
        </p:spPr>
        <p:txBody>
          <a:bodyPr wrap="none" anchor="ctr" anchorCtr="0"/>
          <a:lstStyle/>
          <a:p>
            <a:endParaRPr lang="zh-CN" altLang="en-US" dirty="0">
              <a:latin typeface="Arial" panose="020B0604020202020204" pitchFamily="34" charset="0"/>
            </a:endParaRPr>
          </a:p>
        </p:txBody>
      </p:sp>
      <p:sp>
        <p:nvSpPr>
          <p:cNvPr id="29701" name="Rectangle 6"/>
          <p:cNvSpPr/>
          <p:nvPr/>
        </p:nvSpPr>
        <p:spPr>
          <a:xfrm>
            <a:off x="2843213" y="1773238"/>
            <a:ext cx="557212" cy="579437"/>
          </a:xfrm>
          <a:prstGeom prst="rect">
            <a:avLst/>
          </a:prstGeom>
          <a:noFill/>
          <a:ln w="9525">
            <a:noFill/>
          </a:ln>
        </p:spPr>
        <p:txBody>
          <a:bodyPr lIns="92075" tIns="46038" rIns="92075" bIns="46038" anchor="t" anchorCtr="0">
            <a:spAutoFit/>
          </a:bodyPr>
          <a:lstStyle/>
          <a:p>
            <a:pPr eaLnBrk="0" hangingPunct="0">
              <a:spcBef>
                <a:spcPct val="50000"/>
              </a:spcBef>
            </a:pPr>
            <a:r>
              <a:rPr lang="en-US" altLang="zh-CN" sz="3200" dirty="0">
                <a:solidFill>
                  <a:schemeClr val="hlink"/>
                </a:solidFill>
                <a:latin typeface="Times New Roman" panose="02020603050405020304" pitchFamily="18" charset="0"/>
              </a:rPr>
              <a:t>1</a:t>
            </a:r>
          </a:p>
        </p:txBody>
      </p:sp>
      <p:sp>
        <p:nvSpPr>
          <p:cNvPr id="29702" name="Line 7"/>
          <p:cNvSpPr/>
          <p:nvPr/>
        </p:nvSpPr>
        <p:spPr>
          <a:xfrm>
            <a:off x="4419600" y="1600200"/>
            <a:ext cx="2057400" cy="1295400"/>
          </a:xfrm>
          <a:prstGeom prst="line">
            <a:avLst/>
          </a:prstGeom>
          <a:ln w="12700" cap="flat" cmpd="sng">
            <a:solidFill>
              <a:schemeClr val="tx1"/>
            </a:solidFill>
            <a:prstDash val="solid"/>
            <a:round/>
            <a:headEnd type="none" w="sm" len="sm"/>
            <a:tailEnd type="none" w="sm" len="sm"/>
          </a:ln>
        </p:spPr>
      </p:sp>
      <p:sp>
        <p:nvSpPr>
          <p:cNvPr id="29703" name="Oval 8"/>
          <p:cNvSpPr/>
          <p:nvPr/>
        </p:nvSpPr>
        <p:spPr>
          <a:xfrm>
            <a:off x="6407150" y="2901950"/>
            <a:ext cx="215900" cy="215900"/>
          </a:xfrm>
          <a:prstGeom prst="ellipse">
            <a:avLst/>
          </a:prstGeom>
          <a:solidFill>
            <a:schemeClr val="accent1"/>
          </a:solidFill>
          <a:ln w="12700" cap="flat" cmpd="sng">
            <a:solidFill>
              <a:schemeClr val="tx1"/>
            </a:solidFill>
            <a:prstDash val="solid"/>
            <a:round/>
            <a:headEnd type="none" w="med" len="med"/>
            <a:tailEnd type="none" w="med" len="med"/>
          </a:ln>
        </p:spPr>
        <p:txBody>
          <a:bodyPr wrap="none" anchor="ctr" anchorCtr="0"/>
          <a:lstStyle/>
          <a:p>
            <a:endParaRPr lang="zh-CN" altLang="en-US" dirty="0">
              <a:latin typeface="Arial" panose="020B0604020202020204" pitchFamily="34" charset="0"/>
            </a:endParaRPr>
          </a:p>
        </p:txBody>
      </p:sp>
      <p:sp>
        <p:nvSpPr>
          <p:cNvPr id="29704" name="Rectangle 9"/>
          <p:cNvSpPr/>
          <p:nvPr/>
        </p:nvSpPr>
        <p:spPr>
          <a:xfrm>
            <a:off x="5292725" y="1700213"/>
            <a:ext cx="466725" cy="579437"/>
          </a:xfrm>
          <a:prstGeom prst="rect">
            <a:avLst/>
          </a:prstGeom>
          <a:noFill/>
          <a:ln w="9525">
            <a:noFill/>
          </a:ln>
        </p:spPr>
        <p:txBody>
          <a:bodyPr lIns="92075" tIns="46038" rIns="92075" bIns="46038" anchor="t" anchorCtr="0">
            <a:spAutoFit/>
          </a:bodyPr>
          <a:lstStyle/>
          <a:p>
            <a:pPr eaLnBrk="0" hangingPunct="0">
              <a:spcBef>
                <a:spcPct val="50000"/>
              </a:spcBef>
            </a:pPr>
            <a:r>
              <a:rPr lang="en-US" altLang="zh-CN" sz="3200" dirty="0">
                <a:solidFill>
                  <a:schemeClr val="hlink"/>
                </a:solidFill>
                <a:latin typeface="Times New Roman" panose="02020603050405020304" pitchFamily="18" charset="0"/>
              </a:rPr>
              <a:t>0</a:t>
            </a:r>
          </a:p>
        </p:txBody>
      </p:sp>
      <p:sp>
        <p:nvSpPr>
          <p:cNvPr id="29705" name="Line 10"/>
          <p:cNvSpPr/>
          <p:nvPr/>
        </p:nvSpPr>
        <p:spPr>
          <a:xfrm flipH="1">
            <a:off x="1066800" y="3124200"/>
            <a:ext cx="1066800" cy="1066800"/>
          </a:xfrm>
          <a:prstGeom prst="line">
            <a:avLst/>
          </a:prstGeom>
          <a:ln w="12700" cap="flat" cmpd="sng">
            <a:solidFill>
              <a:schemeClr val="tx1"/>
            </a:solidFill>
            <a:prstDash val="solid"/>
            <a:round/>
            <a:headEnd type="none" w="sm" len="sm"/>
            <a:tailEnd type="none" w="sm" len="sm"/>
          </a:ln>
        </p:spPr>
      </p:sp>
      <p:sp>
        <p:nvSpPr>
          <p:cNvPr id="29706" name="Oval 11"/>
          <p:cNvSpPr/>
          <p:nvPr/>
        </p:nvSpPr>
        <p:spPr>
          <a:xfrm>
            <a:off x="996950" y="4197350"/>
            <a:ext cx="215900" cy="215900"/>
          </a:xfrm>
          <a:prstGeom prst="ellipse">
            <a:avLst/>
          </a:prstGeom>
          <a:solidFill>
            <a:schemeClr val="accent1"/>
          </a:solidFill>
          <a:ln w="12700" cap="flat" cmpd="sng">
            <a:solidFill>
              <a:schemeClr val="tx1"/>
            </a:solidFill>
            <a:prstDash val="solid"/>
            <a:round/>
            <a:headEnd type="none" w="med" len="med"/>
            <a:tailEnd type="none" w="med" len="med"/>
          </a:ln>
        </p:spPr>
        <p:txBody>
          <a:bodyPr wrap="none" anchor="ctr" anchorCtr="0"/>
          <a:lstStyle/>
          <a:p>
            <a:endParaRPr lang="zh-CN" altLang="en-US" dirty="0">
              <a:latin typeface="Arial" panose="020B0604020202020204" pitchFamily="34" charset="0"/>
            </a:endParaRPr>
          </a:p>
        </p:txBody>
      </p:sp>
      <p:sp>
        <p:nvSpPr>
          <p:cNvPr id="29707" name="Rectangle 12"/>
          <p:cNvSpPr/>
          <p:nvPr/>
        </p:nvSpPr>
        <p:spPr>
          <a:xfrm>
            <a:off x="0" y="3284538"/>
            <a:ext cx="539750" cy="579437"/>
          </a:xfrm>
          <a:prstGeom prst="rect">
            <a:avLst/>
          </a:prstGeom>
          <a:noFill/>
          <a:ln w="9525">
            <a:noFill/>
          </a:ln>
        </p:spPr>
        <p:txBody>
          <a:bodyPr lIns="92075" tIns="46038" rIns="92075" bIns="46038" anchor="t" anchorCtr="0">
            <a:spAutoFit/>
          </a:bodyPr>
          <a:lstStyle/>
          <a:p>
            <a:pPr eaLnBrk="0" hangingPunct="0">
              <a:spcBef>
                <a:spcPct val="50000"/>
              </a:spcBef>
            </a:pPr>
            <a:r>
              <a:rPr lang="en-US" altLang="zh-CN" sz="3200" i="1" dirty="0">
                <a:solidFill>
                  <a:schemeClr val="hlink"/>
                </a:solidFill>
                <a:latin typeface="Times New Roman" panose="02020603050405020304" pitchFamily="18" charset="0"/>
              </a:rPr>
              <a:t>x</a:t>
            </a:r>
            <a:r>
              <a:rPr lang="en-US" altLang="zh-CN" sz="3200" baseline="-25000" dirty="0">
                <a:solidFill>
                  <a:schemeClr val="hlink"/>
                </a:solidFill>
                <a:latin typeface="Times New Roman" panose="02020603050405020304" pitchFamily="18" charset="0"/>
              </a:rPr>
              <a:t>2</a:t>
            </a:r>
            <a:endParaRPr lang="en-US" altLang="zh-CN" sz="3200" dirty="0">
              <a:solidFill>
                <a:schemeClr val="hlink"/>
              </a:solidFill>
              <a:latin typeface="Times New Roman" panose="02020603050405020304" pitchFamily="18" charset="0"/>
            </a:endParaRPr>
          </a:p>
        </p:txBody>
      </p:sp>
      <p:sp>
        <p:nvSpPr>
          <p:cNvPr id="29708" name="Line 13"/>
          <p:cNvSpPr/>
          <p:nvPr/>
        </p:nvSpPr>
        <p:spPr>
          <a:xfrm>
            <a:off x="2286000" y="3124200"/>
            <a:ext cx="990600" cy="990600"/>
          </a:xfrm>
          <a:prstGeom prst="line">
            <a:avLst/>
          </a:prstGeom>
          <a:ln w="12700" cap="flat" cmpd="sng">
            <a:solidFill>
              <a:schemeClr val="tx1"/>
            </a:solidFill>
            <a:prstDash val="solid"/>
            <a:round/>
            <a:headEnd type="none" w="sm" len="sm"/>
            <a:tailEnd type="none" w="sm" len="sm"/>
          </a:ln>
        </p:spPr>
      </p:sp>
      <p:sp>
        <p:nvSpPr>
          <p:cNvPr id="29709" name="Oval 14"/>
          <p:cNvSpPr/>
          <p:nvPr/>
        </p:nvSpPr>
        <p:spPr>
          <a:xfrm>
            <a:off x="3206750" y="4121150"/>
            <a:ext cx="215900" cy="215900"/>
          </a:xfrm>
          <a:prstGeom prst="ellipse">
            <a:avLst/>
          </a:prstGeom>
          <a:solidFill>
            <a:schemeClr val="accent1"/>
          </a:solidFill>
          <a:ln w="12700" cap="flat" cmpd="sng">
            <a:solidFill>
              <a:schemeClr val="tx1"/>
            </a:solidFill>
            <a:prstDash val="solid"/>
            <a:round/>
            <a:headEnd type="none" w="med" len="med"/>
            <a:tailEnd type="none" w="med" len="med"/>
          </a:ln>
        </p:spPr>
        <p:txBody>
          <a:bodyPr wrap="none" anchor="ctr" anchorCtr="0"/>
          <a:lstStyle/>
          <a:p>
            <a:endParaRPr lang="zh-CN" altLang="en-US" dirty="0">
              <a:latin typeface="Arial" panose="020B0604020202020204" pitchFamily="34" charset="0"/>
            </a:endParaRPr>
          </a:p>
        </p:txBody>
      </p:sp>
      <p:sp>
        <p:nvSpPr>
          <p:cNvPr id="29710" name="Rectangle 15"/>
          <p:cNvSpPr/>
          <p:nvPr/>
        </p:nvSpPr>
        <p:spPr>
          <a:xfrm>
            <a:off x="2895600" y="3276600"/>
            <a:ext cx="452438" cy="579438"/>
          </a:xfrm>
          <a:prstGeom prst="rect">
            <a:avLst/>
          </a:prstGeom>
          <a:noFill/>
          <a:ln w="9525">
            <a:noFill/>
          </a:ln>
        </p:spPr>
        <p:txBody>
          <a:bodyPr lIns="92075" tIns="46038" rIns="92075" bIns="46038" anchor="t" anchorCtr="0">
            <a:spAutoFit/>
          </a:bodyPr>
          <a:lstStyle/>
          <a:p>
            <a:pPr eaLnBrk="0" hangingPunct="0">
              <a:spcBef>
                <a:spcPct val="50000"/>
              </a:spcBef>
            </a:pPr>
            <a:r>
              <a:rPr lang="en-US" altLang="zh-CN" sz="3200" dirty="0">
                <a:solidFill>
                  <a:schemeClr val="hlink"/>
                </a:solidFill>
                <a:latin typeface="Times New Roman" panose="02020603050405020304" pitchFamily="18" charset="0"/>
              </a:rPr>
              <a:t>0</a:t>
            </a:r>
          </a:p>
        </p:txBody>
      </p:sp>
      <p:sp>
        <p:nvSpPr>
          <p:cNvPr id="29711" name="Line 16"/>
          <p:cNvSpPr/>
          <p:nvPr/>
        </p:nvSpPr>
        <p:spPr>
          <a:xfrm flipH="1">
            <a:off x="5562600" y="3124200"/>
            <a:ext cx="838200" cy="914400"/>
          </a:xfrm>
          <a:prstGeom prst="line">
            <a:avLst/>
          </a:prstGeom>
          <a:ln w="12700" cap="flat" cmpd="sng">
            <a:solidFill>
              <a:schemeClr val="tx1"/>
            </a:solidFill>
            <a:prstDash val="solid"/>
            <a:round/>
            <a:headEnd type="none" w="sm" len="sm"/>
            <a:tailEnd type="none" w="sm" len="sm"/>
          </a:ln>
        </p:spPr>
      </p:sp>
      <p:sp>
        <p:nvSpPr>
          <p:cNvPr id="29712" name="Oval 17"/>
          <p:cNvSpPr/>
          <p:nvPr/>
        </p:nvSpPr>
        <p:spPr>
          <a:xfrm>
            <a:off x="5416550" y="4044950"/>
            <a:ext cx="215900" cy="215900"/>
          </a:xfrm>
          <a:prstGeom prst="ellipse">
            <a:avLst/>
          </a:prstGeom>
          <a:solidFill>
            <a:schemeClr val="accent1"/>
          </a:solidFill>
          <a:ln w="12700" cap="flat" cmpd="sng">
            <a:solidFill>
              <a:schemeClr val="tx1"/>
            </a:solidFill>
            <a:prstDash val="solid"/>
            <a:round/>
            <a:headEnd type="none" w="med" len="med"/>
            <a:tailEnd type="none" w="med" len="med"/>
          </a:ln>
        </p:spPr>
        <p:txBody>
          <a:bodyPr wrap="none" anchor="ctr" anchorCtr="0"/>
          <a:lstStyle/>
          <a:p>
            <a:endParaRPr lang="zh-CN" altLang="en-US" dirty="0">
              <a:latin typeface="Arial" panose="020B0604020202020204" pitchFamily="34" charset="0"/>
            </a:endParaRPr>
          </a:p>
        </p:txBody>
      </p:sp>
      <p:sp>
        <p:nvSpPr>
          <p:cNvPr id="29713" name="Rectangle 18"/>
          <p:cNvSpPr/>
          <p:nvPr/>
        </p:nvSpPr>
        <p:spPr>
          <a:xfrm>
            <a:off x="5508625" y="3213100"/>
            <a:ext cx="411163" cy="579438"/>
          </a:xfrm>
          <a:prstGeom prst="rect">
            <a:avLst/>
          </a:prstGeom>
          <a:noFill/>
          <a:ln w="9525">
            <a:noFill/>
          </a:ln>
        </p:spPr>
        <p:txBody>
          <a:bodyPr lIns="92075" tIns="46038" rIns="92075" bIns="46038" anchor="t" anchorCtr="0">
            <a:spAutoFit/>
          </a:bodyPr>
          <a:lstStyle/>
          <a:p>
            <a:pPr eaLnBrk="0" hangingPunct="0">
              <a:spcBef>
                <a:spcPct val="50000"/>
              </a:spcBef>
            </a:pPr>
            <a:r>
              <a:rPr lang="en-US" altLang="zh-CN" sz="3200" dirty="0">
                <a:solidFill>
                  <a:schemeClr val="hlink"/>
                </a:solidFill>
                <a:latin typeface="Times New Roman" panose="02020603050405020304" pitchFamily="18" charset="0"/>
              </a:rPr>
              <a:t>1</a:t>
            </a:r>
          </a:p>
        </p:txBody>
      </p:sp>
      <p:sp>
        <p:nvSpPr>
          <p:cNvPr id="29714" name="Line 19"/>
          <p:cNvSpPr/>
          <p:nvPr/>
        </p:nvSpPr>
        <p:spPr>
          <a:xfrm>
            <a:off x="6629400" y="3124200"/>
            <a:ext cx="990600" cy="838200"/>
          </a:xfrm>
          <a:prstGeom prst="line">
            <a:avLst/>
          </a:prstGeom>
          <a:ln w="12700" cap="flat" cmpd="sng">
            <a:solidFill>
              <a:schemeClr val="tx1"/>
            </a:solidFill>
            <a:prstDash val="solid"/>
            <a:round/>
            <a:headEnd type="none" w="sm" len="sm"/>
            <a:tailEnd type="none" w="sm" len="sm"/>
          </a:ln>
        </p:spPr>
      </p:sp>
      <p:sp>
        <p:nvSpPr>
          <p:cNvPr id="29715" name="Oval 20"/>
          <p:cNvSpPr/>
          <p:nvPr/>
        </p:nvSpPr>
        <p:spPr>
          <a:xfrm>
            <a:off x="7626350" y="3968750"/>
            <a:ext cx="215900" cy="215900"/>
          </a:xfrm>
          <a:prstGeom prst="ellipse">
            <a:avLst/>
          </a:prstGeom>
          <a:solidFill>
            <a:schemeClr val="accent1"/>
          </a:solidFill>
          <a:ln w="12700" cap="flat" cmpd="sng">
            <a:solidFill>
              <a:schemeClr val="tx1"/>
            </a:solidFill>
            <a:prstDash val="solid"/>
            <a:round/>
            <a:headEnd type="none" w="med" len="med"/>
            <a:tailEnd type="none" w="med" len="med"/>
          </a:ln>
        </p:spPr>
        <p:txBody>
          <a:bodyPr wrap="none" anchor="ctr" anchorCtr="0"/>
          <a:lstStyle/>
          <a:p>
            <a:endParaRPr lang="zh-CN" altLang="en-US" dirty="0">
              <a:latin typeface="Arial" panose="020B0604020202020204" pitchFamily="34" charset="0"/>
            </a:endParaRPr>
          </a:p>
        </p:txBody>
      </p:sp>
      <p:sp>
        <p:nvSpPr>
          <p:cNvPr id="29716" name="Rectangle 21"/>
          <p:cNvSpPr/>
          <p:nvPr/>
        </p:nvSpPr>
        <p:spPr>
          <a:xfrm>
            <a:off x="7235825" y="3141663"/>
            <a:ext cx="428625" cy="579437"/>
          </a:xfrm>
          <a:prstGeom prst="rect">
            <a:avLst/>
          </a:prstGeom>
          <a:noFill/>
          <a:ln w="9525">
            <a:noFill/>
          </a:ln>
        </p:spPr>
        <p:txBody>
          <a:bodyPr lIns="92075" tIns="46038" rIns="92075" bIns="46038" anchor="t" anchorCtr="0">
            <a:spAutoFit/>
          </a:bodyPr>
          <a:lstStyle/>
          <a:p>
            <a:pPr eaLnBrk="0" hangingPunct="0">
              <a:spcBef>
                <a:spcPct val="50000"/>
              </a:spcBef>
            </a:pPr>
            <a:r>
              <a:rPr lang="en-US" altLang="zh-CN" sz="3200" dirty="0">
                <a:solidFill>
                  <a:schemeClr val="hlink"/>
                </a:solidFill>
                <a:latin typeface="Times New Roman" panose="02020603050405020304" pitchFamily="18" charset="0"/>
              </a:rPr>
              <a:t>0</a:t>
            </a:r>
          </a:p>
        </p:txBody>
      </p:sp>
      <p:sp>
        <p:nvSpPr>
          <p:cNvPr id="29717" name="Line 22"/>
          <p:cNvSpPr/>
          <p:nvPr/>
        </p:nvSpPr>
        <p:spPr>
          <a:xfrm flipH="1">
            <a:off x="533400" y="4419600"/>
            <a:ext cx="533400" cy="685800"/>
          </a:xfrm>
          <a:prstGeom prst="line">
            <a:avLst/>
          </a:prstGeom>
          <a:ln w="12700" cap="flat" cmpd="sng">
            <a:solidFill>
              <a:schemeClr val="tx1"/>
            </a:solidFill>
            <a:prstDash val="solid"/>
            <a:round/>
            <a:headEnd type="none" w="sm" len="sm"/>
            <a:tailEnd type="none" w="sm" len="sm"/>
          </a:ln>
        </p:spPr>
      </p:sp>
      <p:sp>
        <p:nvSpPr>
          <p:cNvPr id="29718" name="Oval 23"/>
          <p:cNvSpPr/>
          <p:nvPr/>
        </p:nvSpPr>
        <p:spPr>
          <a:xfrm>
            <a:off x="387350" y="5111750"/>
            <a:ext cx="215900" cy="215900"/>
          </a:xfrm>
          <a:prstGeom prst="ellipse">
            <a:avLst/>
          </a:prstGeom>
          <a:solidFill>
            <a:schemeClr val="accent1"/>
          </a:solidFill>
          <a:ln w="12700" cap="flat" cmpd="sng">
            <a:solidFill>
              <a:schemeClr val="tx1"/>
            </a:solidFill>
            <a:prstDash val="solid"/>
            <a:round/>
            <a:headEnd type="none" w="med" len="med"/>
            <a:tailEnd type="none" w="med" len="med"/>
          </a:ln>
        </p:spPr>
        <p:txBody>
          <a:bodyPr wrap="none" anchor="ctr" anchorCtr="0"/>
          <a:lstStyle/>
          <a:p>
            <a:endParaRPr lang="zh-CN" altLang="en-US" dirty="0">
              <a:latin typeface="Arial" panose="020B0604020202020204" pitchFamily="34" charset="0"/>
            </a:endParaRPr>
          </a:p>
        </p:txBody>
      </p:sp>
      <p:sp>
        <p:nvSpPr>
          <p:cNvPr id="29719" name="Line 24"/>
          <p:cNvSpPr/>
          <p:nvPr/>
        </p:nvSpPr>
        <p:spPr>
          <a:xfrm>
            <a:off x="1143000" y="4419600"/>
            <a:ext cx="381000" cy="685800"/>
          </a:xfrm>
          <a:prstGeom prst="line">
            <a:avLst/>
          </a:prstGeom>
          <a:ln w="12700" cap="flat" cmpd="sng">
            <a:solidFill>
              <a:schemeClr val="tx1"/>
            </a:solidFill>
            <a:prstDash val="solid"/>
            <a:round/>
            <a:headEnd type="none" w="sm" len="sm"/>
            <a:tailEnd type="none" w="sm" len="sm"/>
          </a:ln>
        </p:spPr>
      </p:sp>
      <p:sp>
        <p:nvSpPr>
          <p:cNvPr id="29720" name="Oval 25"/>
          <p:cNvSpPr/>
          <p:nvPr/>
        </p:nvSpPr>
        <p:spPr>
          <a:xfrm>
            <a:off x="1454150" y="5111750"/>
            <a:ext cx="215900" cy="215900"/>
          </a:xfrm>
          <a:prstGeom prst="ellipse">
            <a:avLst/>
          </a:prstGeom>
          <a:solidFill>
            <a:schemeClr val="accent1"/>
          </a:solidFill>
          <a:ln w="12700" cap="flat" cmpd="sng">
            <a:solidFill>
              <a:schemeClr val="tx1"/>
            </a:solidFill>
            <a:prstDash val="solid"/>
            <a:round/>
            <a:headEnd type="none" w="med" len="med"/>
            <a:tailEnd type="none" w="med" len="med"/>
          </a:ln>
        </p:spPr>
        <p:txBody>
          <a:bodyPr wrap="none" anchor="ctr" anchorCtr="0"/>
          <a:lstStyle/>
          <a:p>
            <a:endParaRPr lang="zh-CN" altLang="en-US" dirty="0">
              <a:latin typeface="Arial" panose="020B0604020202020204" pitchFamily="34" charset="0"/>
            </a:endParaRPr>
          </a:p>
        </p:txBody>
      </p:sp>
      <p:sp>
        <p:nvSpPr>
          <p:cNvPr id="29721" name="Line 26"/>
          <p:cNvSpPr/>
          <p:nvPr/>
        </p:nvSpPr>
        <p:spPr>
          <a:xfrm flipH="1">
            <a:off x="2667000" y="4343400"/>
            <a:ext cx="609600" cy="762000"/>
          </a:xfrm>
          <a:prstGeom prst="line">
            <a:avLst/>
          </a:prstGeom>
          <a:ln w="12700" cap="flat" cmpd="sng">
            <a:solidFill>
              <a:schemeClr val="tx1"/>
            </a:solidFill>
            <a:prstDash val="solid"/>
            <a:round/>
            <a:headEnd type="none" w="sm" len="sm"/>
            <a:tailEnd type="none" w="sm" len="sm"/>
          </a:ln>
        </p:spPr>
      </p:sp>
      <p:sp>
        <p:nvSpPr>
          <p:cNvPr id="29722" name="Oval 27"/>
          <p:cNvSpPr/>
          <p:nvPr/>
        </p:nvSpPr>
        <p:spPr>
          <a:xfrm>
            <a:off x="2597150" y="5111750"/>
            <a:ext cx="215900" cy="215900"/>
          </a:xfrm>
          <a:prstGeom prst="ellipse">
            <a:avLst/>
          </a:prstGeom>
          <a:solidFill>
            <a:schemeClr val="accent1"/>
          </a:solidFill>
          <a:ln w="12700" cap="flat" cmpd="sng">
            <a:solidFill>
              <a:schemeClr val="tx1"/>
            </a:solidFill>
            <a:prstDash val="solid"/>
            <a:round/>
            <a:headEnd type="none" w="med" len="med"/>
            <a:tailEnd type="none" w="med" len="med"/>
          </a:ln>
        </p:spPr>
        <p:txBody>
          <a:bodyPr wrap="none" anchor="ctr" anchorCtr="0"/>
          <a:lstStyle/>
          <a:p>
            <a:endParaRPr lang="zh-CN" altLang="en-US" dirty="0">
              <a:latin typeface="Arial" panose="020B0604020202020204" pitchFamily="34" charset="0"/>
            </a:endParaRPr>
          </a:p>
        </p:txBody>
      </p:sp>
      <p:sp>
        <p:nvSpPr>
          <p:cNvPr id="29723" name="Line 28"/>
          <p:cNvSpPr/>
          <p:nvPr/>
        </p:nvSpPr>
        <p:spPr>
          <a:xfrm>
            <a:off x="3352800" y="4343400"/>
            <a:ext cx="457200" cy="762000"/>
          </a:xfrm>
          <a:prstGeom prst="line">
            <a:avLst/>
          </a:prstGeom>
          <a:ln w="12700" cap="flat" cmpd="sng">
            <a:solidFill>
              <a:schemeClr val="tx1"/>
            </a:solidFill>
            <a:prstDash val="solid"/>
            <a:round/>
            <a:headEnd type="none" w="sm" len="sm"/>
            <a:tailEnd type="none" w="sm" len="sm"/>
          </a:ln>
        </p:spPr>
      </p:sp>
      <p:sp>
        <p:nvSpPr>
          <p:cNvPr id="29724" name="Oval 29"/>
          <p:cNvSpPr/>
          <p:nvPr/>
        </p:nvSpPr>
        <p:spPr>
          <a:xfrm>
            <a:off x="3740150" y="5111750"/>
            <a:ext cx="215900" cy="215900"/>
          </a:xfrm>
          <a:prstGeom prst="ellipse">
            <a:avLst/>
          </a:prstGeom>
          <a:solidFill>
            <a:schemeClr val="accent1"/>
          </a:solidFill>
          <a:ln w="12700" cap="flat" cmpd="sng">
            <a:solidFill>
              <a:schemeClr val="tx1"/>
            </a:solidFill>
            <a:prstDash val="solid"/>
            <a:round/>
            <a:headEnd type="none" w="med" len="med"/>
            <a:tailEnd type="none" w="med" len="med"/>
          </a:ln>
        </p:spPr>
        <p:txBody>
          <a:bodyPr wrap="none" anchor="ctr" anchorCtr="0"/>
          <a:lstStyle/>
          <a:p>
            <a:endParaRPr lang="zh-CN" altLang="en-US" dirty="0">
              <a:latin typeface="Arial" panose="020B0604020202020204" pitchFamily="34" charset="0"/>
            </a:endParaRPr>
          </a:p>
        </p:txBody>
      </p:sp>
      <p:sp>
        <p:nvSpPr>
          <p:cNvPr id="29725" name="Line 30"/>
          <p:cNvSpPr/>
          <p:nvPr/>
        </p:nvSpPr>
        <p:spPr>
          <a:xfrm flipH="1">
            <a:off x="5029200" y="4267200"/>
            <a:ext cx="457200" cy="838200"/>
          </a:xfrm>
          <a:prstGeom prst="line">
            <a:avLst/>
          </a:prstGeom>
          <a:ln w="12700" cap="flat" cmpd="sng">
            <a:solidFill>
              <a:schemeClr val="tx1"/>
            </a:solidFill>
            <a:prstDash val="solid"/>
            <a:round/>
            <a:headEnd type="none" w="sm" len="sm"/>
            <a:tailEnd type="none" w="sm" len="sm"/>
          </a:ln>
        </p:spPr>
      </p:sp>
      <p:sp>
        <p:nvSpPr>
          <p:cNvPr id="29726" name="Oval 31"/>
          <p:cNvSpPr/>
          <p:nvPr/>
        </p:nvSpPr>
        <p:spPr>
          <a:xfrm>
            <a:off x="4883150" y="5111750"/>
            <a:ext cx="215900" cy="215900"/>
          </a:xfrm>
          <a:prstGeom prst="ellipse">
            <a:avLst/>
          </a:prstGeom>
          <a:solidFill>
            <a:schemeClr val="accent1"/>
          </a:solidFill>
          <a:ln w="12700" cap="flat" cmpd="sng">
            <a:solidFill>
              <a:schemeClr val="tx1"/>
            </a:solidFill>
            <a:prstDash val="solid"/>
            <a:round/>
            <a:headEnd type="none" w="med" len="med"/>
            <a:tailEnd type="none" w="med" len="med"/>
          </a:ln>
        </p:spPr>
        <p:txBody>
          <a:bodyPr wrap="none" anchor="ctr" anchorCtr="0"/>
          <a:lstStyle/>
          <a:p>
            <a:endParaRPr lang="zh-CN" altLang="en-US" dirty="0">
              <a:latin typeface="Arial" panose="020B0604020202020204" pitchFamily="34" charset="0"/>
            </a:endParaRPr>
          </a:p>
        </p:txBody>
      </p:sp>
      <p:sp>
        <p:nvSpPr>
          <p:cNvPr id="29727" name="Line 32"/>
          <p:cNvSpPr/>
          <p:nvPr/>
        </p:nvSpPr>
        <p:spPr>
          <a:xfrm>
            <a:off x="5562600" y="4267200"/>
            <a:ext cx="533400" cy="838200"/>
          </a:xfrm>
          <a:prstGeom prst="line">
            <a:avLst/>
          </a:prstGeom>
          <a:ln w="12700" cap="flat" cmpd="sng">
            <a:solidFill>
              <a:schemeClr val="tx1"/>
            </a:solidFill>
            <a:prstDash val="solid"/>
            <a:round/>
            <a:headEnd type="none" w="sm" len="sm"/>
            <a:tailEnd type="none" w="sm" len="sm"/>
          </a:ln>
        </p:spPr>
      </p:sp>
      <p:sp>
        <p:nvSpPr>
          <p:cNvPr id="29728" name="Oval 33"/>
          <p:cNvSpPr/>
          <p:nvPr/>
        </p:nvSpPr>
        <p:spPr>
          <a:xfrm>
            <a:off x="6026150" y="5111750"/>
            <a:ext cx="215900" cy="215900"/>
          </a:xfrm>
          <a:prstGeom prst="ellipse">
            <a:avLst/>
          </a:prstGeom>
          <a:solidFill>
            <a:schemeClr val="accent1"/>
          </a:solidFill>
          <a:ln w="12700" cap="flat" cmpd="sng">
            <a:solidFill>
              <a:schemeClr val="tx1"/>
            </a:solidFill>
            <a:prstDash val="solid"/>
            <a:round/>
            <a:headEnd type="none" w="med" len="med"/>
            <a:tailEnd type="none" w="med" len="med"/>
          </a:ln>
        </p:spPr>
        <p:txBody>
          <a:bodyPr wrap="none" anchor="ctr" anchorCtr="0"/>
          <a:lstStyle/>
          <a:p>
            <a:endParaRPr lang="zh-CN" altLang="en-US" dirty="0">
              <a:latin typeface="Arial" panose="020B0604020202020204" pitchFamily="34" charset="0"/>
            </a:endParaRPr>
          </a:p>
        </p:txBody>
      </p:sp>
      <p:sp>
        <p:nvSpPr>
          <p:cNvPr id="29729" name="Line 34"/>
          <p:cNvSpPr/>
          <p:nvPr/>
        </p:nvSpPr>
        <p:spPr>
          <a:xfrm flipH="1">
            <a:off x="7239000" y="4191000"/>
            <a:ext cx="457200" cy="914400"/>
          </a:xfrm>
          <a:prstGeom prst="line">
            <a:avLst/>
          </a:prstGeom>
          <a:ln w="12700" cap="flat" cmpd="sng">
            <a:solidFill>
              <a:schemeClr val="tx1"/>
            </a:solidFill>
            <a:prstDash val="solid"/>
            <a:round/>
            <a:headEnd type="none" w="sm" len="sm"/>
            <a:tailEnd type="none" w="sm" len="sm"/>
          </a:ln>
        </p:spPr>
      </p:sp>
      <p:sp>
        <p:nvSpPr>
          <p:cNvPr id="29730" name="Oval 35"/>
          <p:cNvSpPr/>
          <p:nvPr/>
        </p:nvSpPr>
        <p:spPr>
          <a:xfrm>
            <a:off x="7169150" y="5111750"/>
            <a:ext cx="215900" cy="215900"/>
          </a:xfrm>
          <a:prstGeom prst="ellipse">
            <a:avLst/>
          </a:prstGeom>
          <a:solidFill>
            <a:schemeClr val="accent1"/>
          </a:solidFill>
          <a:ln w="12700" cap="flat" cmpd="sng">
            <a:solidFill>
              <a:schemeClr val="tx1"/>
            </a:solidFill>
            <a:prstDash val="solid"/>
            <a:round/>
            <a:headEnd type="none" w="med" len="med"/>
            <a:tailEnd type="none" w="med" len="med"/>
          </a:ln>
        </p:spPr>
        <p:txBody>
          <a:bodyPr wrap="none" anchor="ctr" anchorCtr="0"/>
          <a:lstStyle/>
          <a:p>
            <a:endParaRPr lang="zh-CN" altLang="en-US" dirty="0">
              <a:latin typeface="Arial" panose="020B0604020202020204" pitchFamily="34" charset="0"/>
            </a:endParaRPr>
          </a:p>
        </p:txBody>
      </p:sp>
      <p:sp>
        <p:nvSpPr>
          <p:cNvPr id="29731" name="Line 36"/>
          <p:cNvSpPr/>
          <p:nvPr/>
        </p:nvSpPr>
        <p:spPr>
          <a:xfrm>
            <a:off x="7848600" y="4191000"/>
            <a:ext cx="609600" cy="914400"/>
          </a:xfrm>
          <a:prstGeom prst="line">
            <a:avLst/>
          </a:prstGeom>
          <a:ln w="12700" cap="flat" cmpd="sng">
            <a:solidFill>
              <a:schemeClr val="tx1"/>
            </a:solidFill>
            <a:prstDash val="solid"/>
            <a:round/>
            <a:headEnd type="none" w="sm" len="sm"/>
            <a:tailEnd type="none" w="sm" len="sm"/>
          </a:ln>
        </p:spPr>
      </p:sp>
      <p:sp>
        <p:nvSpPr>
          <p:cNvPr id="29732" name="Oval 37"/>
          <p:cNvSpPr/>
          <p:nvPr/>
        </p:nvSpPr>
        <p:spPr>
          <a:xfrm>
            <a:off x="8312150" y="5111750"/>
            <a:ext cx="215900" cy="215900"/>
          </a:xfrm>
          <a:prstGeom prst="ellipse">
            <a:avLst/>
          </a:prstGeom>
          <a:solidFill>
            <a:schemeClr val="accent1"/>
          </a:solidFill>
          <a:ln w="12700" cap="flat" cmpd="sng">
            <a:solidFill>
              <a:schemeClr val="tx1"/>
            </a:solidFill>
            <a:prstDash val="solid"/>
            <a:round/>
            <a:headEnd type="none" w="med" len="med"/>
            <a:tailEnd type="none" w="med" len="med"/>
          </a:ln>
        </p:spPr>
        <p:txBody>
          <a:bodyPr wrap="none" anchor="ctr" anchorCtr="0"/>
          <a:lstStyle/>
          <a:p>
            <a:endParaRPr lang="zh-CN" altLang="en-US" dirty="0">
              <a:latin typeface="Arial" panose="020B0604020202020204" pitchFamily="34" charset="0"/>
            </a:endParaRPr>
          </a:p>
        </p:txBody>
      </p:sp>
      <p:grpSp>
        <p:nvGrpSpPr>
          <p:cNvPr id="29733" name="Group 38"/>
          <p:cNvGrpSpPr/>
          <p:nvPr/>
        </p:nvGrpSpPr>
        <p:grpSpPr>
          <a:xfrm>
            <a:off x="82550" y="5334000"/>
            <a:ext cx="8750300" cy="755650"/>
            <a:chOff x="52" y="3360"/>
            <a:chExt cx="5512" cy="476"/>
          </a:xfrm>
        </p:grpSpPr>
        <p:sp>
          <p:nvSpPr>
            <p:cNvPr id="29734" name="Oval 39"/>
            <p:cNvSpPr/>
            <p:nvPr/>
          </p:nvSpPr>
          <p:spPr>
            <a:xfrm>
              <a:off x="52" y="3700"/>
              <a:ext cx="136" cy="136"/>
            </a:xfrm>
            <a:prstGeom prst="ellipse">
              <a:avLst/>
            </a:prstGeom>
            <a:solidFill>
              <a:schemeClr val="tx2"/>
            </a:solidFill>
            <a:ln w="12700" cap="flat" cmpd="sng">
              <a:solidFill>
                <a:schemeClr val="tx1"/>
              </a:solidFill>
              <a:prstDash val="solid"/>
              <a:round/>
              <a:headEnd type="none" w="med" len="med"/>
              <a:tailEnd type="none" w="med" len="med"/>
            </a:ln>
          </p:spPr>
          <p:txBody>
            <a:bodyPr wrap="none" anchor="ctr" anchorCtr="0"/>
            <a:lstStyle/>
            <a:p>
              <a:endParaRPr lang="zh-CN" altLang="en-US" dirty="0">
                <a:latin typeface="Arial" panose="020B0604020202020204" pitchFamily="34" charset="0"/>
              </a:endParaRPr>
            </a:p>
          </p:txBody>
        </p:sp>
        <p:sp>
          <p:nvSpPr>
            <p:cNvPr id="29735" name="Oval 40"/>
            <p:cNvSpPr/>
            <p:nvPr/>
          </p:nvSpPr>
          <p:spPr>
            <a:xfrm>
              <a:off x="388" y="3700"/>
              <a:ext cx="136" cy="136"/>
            </a:xfrm>
            <a:prstGeom prst="ellipse">
              <a:avLst/>
            </a:prstGeom>
            <a:solidFill>
              <a:schemeClr val="tx2"/>
            </a:solidFill>
            <a:ln w="12700" cap="flat" cmpd="sng">
              <a:solidFill>
                <a:schemeClr val="tx1"/>
              </a:solidFill>
              <a:prstDash val="solid"/>
              <a:round/>
              <a:headEnd type="none" w="med" len="med"/>
              <a:tailEnd type="none" w="med" len="med"/>
            </a:ln>
          </p:spPr>
          <p:txBody>
            <a:bodyPr wrap="none" anchor="ctr" anchorCtr="0"/>
            <a:lstStyle/>
            <a:p>
              <a:endParaRPr lang="zh-CN" altLang="en-US" dirty="0">
                <a:latin typeface="Arial" panose="020B0604020202020204" pitchFamily="34" charset="0"/>
              </a:endParaRPr>
            </a:p>
          </p:txBody>
        </p:sp>
        <p:sp>
          <p:nvSpPr>
            <p:cNvPr id="29736" name="Oval 41"/>
            <p:cNvSpPr/>
            <p:nvPr/>
          </p:nvSpPr>
          <p:spPr>
            <a:xfrm>
              <a:off x="772" y="3700"/>
              <a:ext cx="136" cy="136"/>
            </a:xfrm>
            <a:prstGeom prst="ellipse">
              <a:avLst/>
            </a:prstGeom>
            <a:solidFill>
              <a:schemeClr val="tx2"/>
            </a:solidFill>
            <a:ln w="12700" cap="flat" cmpd="sng">
              <a:solidFill>
                <a:schemeClr val="tx1"/>
              </a:solidFill>
              <a:prstDash val="solid"/>
              <a:round/>
              <a:headEnd type="none" w="med" len="med"/>
              <a:tailEnd type="none" w="med" len="med"/>
            </a:ln>
          </p:spPr>
          <p:txBody>
            <a:bodyPr wrap="none" anchor="ctr" anchorCtr="0"/>
            <a:lstStyle/>
            <a:p>
              <a:endParaRPr lang="zh-CN" altLang="en-US" dirty="0">
                <a:latin typeface="Arial" panose="020B0604020202020204" pitchFamily="34" charset="0"/>
              </a:endParaRPr>
            </a:p>
          </p:txBody>
        </p:sp>
        <p:sp>
          <p:nvSpPr>
            <p:cNvPr id="29737" name="Oval 42"/>
            <p:cNvSpPr/>
            <p:nvPr/>
          </p:nvSpPr>
          <p:spPr>
            <a:xfrm>
              <a:off x="1108" y="3700"/>
              <a:ext cx="136" cy="136"/>
            </a:xfrm>
            <a:prstGeom prst="ellipse">
              <a:avLst/>
            </a:prstGeom>
            <a:solidFill>
              <a:schemeClr val="tx2"/>
            </a:solidFill>
            <a:ln w="12700" cap="flat" cmpd="sng">
              <a:solidFill>
                <a:schemeClr val="tx1"/>
              </a:solidFill>
              <a:prstDash val="solid"/>
              <a:round/>
              <a:headEnd type="none" w="med" len="med"/>
              <a:tailEnd type="none" w="med" len="med"/>
            </a:ln>
          </p:spPr>
          <p:txBody>
            <a:bodyPr wrap="none" anchor="ctr" anchorCtr="0"/>
            <a:lstStyle/>
            <a:p>
              <a:endParaRPr lang="zh-CN" altLang="en-US" dirty="0">
                <a:latin typeface="Arial" panose="020B0604020202020204" pitchFamily="34" charset="0"/>
              </a:endParaRPr>
            </a:p>
          </p:txBody>
        </p:sp>
        <p:sp>
          <p:nvSpPr>
            <p:cNvPr id="29738" name="Oval 43"/>
            <p:cNvSpPr/>
            <p:nvPr/>
          </p:nvSpPr>
          <p:spPr>
            <a:xfrm>
              <a:off x="1492" y="3700"/>
              <a:ext cx="136" cy="136"/>
            </a:xfrm>
            <a:prstGeom prst="ellipse">
              <a:avLst/>
            </a:prstGeom>
            <a:solidFill>
              <a:schemeClr val="tx2"/>
            </a:solidFill>
            <a:ln w="12700" cap="flat" cmpd="sng">
              <a:solidFill>
                <a:schemeClr val="tx1"/>
              </a:solidFill>
              <a:prstDash val="solid"/>
              <a:round/>
              <a:headEnd type="none" w="med" len="med"/>
              <a:tailEnd type="none" w="med" len="med"/>
            </a:ln>
          </p:spPr>
          <p:txBody>
            <a:bodyPr wrap="none" anchor="ctr" anchorCtr="0"/>
            <a:lstStyle/>
            <a:p>
              <a:endParaRPr lang="zh-CN" altLang="en-US" dirty="0">
                <a:latin typeface="Arial" panose="020B0604020202020204" pitchFamily="34" charset="0"/>
              </a:endParaRPr>
            </a:p>
          </p:txBody>
        </p:sp>
        <p:sp>
          <p:nvSpPr>
            <p:cNvPr id="29739" name="Oval 44"/>
            <p:cNvSpPr/>
            <p:nvPr/>
          </p:nvSpPr>
          <p:spPr>
            <a:xfrm>
              <a:off x="1828" y="3700"/>
              <a:ext cx="136" cy="136"/>
            </a:xfrm>
            <a:prstGeom prst="ellipse">
              <a:avLst/>
            </a:prstGeom>
            <a:solidFill>
              <a:srgbClr val="FF0000"/>
            </a:solidFill>
            <a:ln w="12700" cap="flat" cmpd="sng">
              <a:solidFill>
                <a:schemeClr val="tx1"/>
              </a:solidFill>
              <a:prstDash val="solid"/>
              <a:round/>
              <a:headEnd type="none" w="med" len="med"/>
              <a:tailEnd type="none" w="med" len="med"/>
            </a:ln>
          </p:spPr>
          <p:txBody>
            <a:bodyPr wrap="none" anchor="ctr" anchorCtr="0"/>
            <a:lstStyle/>
            <a:p>
              <a:endParaRPr lang="zh-CN" altLang="en-US" dirty="0">
                <a:latin typeface="Arial" panose="020B0604020202020204" pitchFamily="34" charset="0"/>
              </a:endParaRPr>
            </a:p>
          </p:txBody>
        </p:sp>
        <p:sp>
          <p:nvSpPr>
            <p:cNvPr id="29740" name="Oval 45"/>
            <p:cNvSpPr/>
            <p:nvPr/>
          </p:nvSpPr>
          <p:spPr>
            <a:xfrm>
              <a:off x="2212" y="3700"/>
              <a:ext cx="136" cy="136"/>
            </a:xfrm>
            <a:prstGeom prst="ellipse">
              <a:avLst/>
            </a:prstGeom>
            <a:solidFill>
              <a:schemeClr val="tx2"/>
            </a:solidFill>
            <a:ln w="12700" cap="flat" cmpd="sng">
              <a:solidFill>
                <a:schemeClr val="tx1"/>
              </a:solidFill>
              <a:prstDash val="solid"/>
              <a:round/>
              <a:headEnd type="none" w="med" len="med"/>
              <a:tailEnd type="none" w="med" len="med"/>
            </a:ln>
          </p:spPr>
          <p:txBody>
            <a:bodyPr wrap="none" anchor="ctr" anchorCtr="0"/>
            <a:lstStyle/>
            <a:p>
              <a:endParaRPr lang="zh-CN" altLang="en-US" dirty="0">
                <a:latin typeface="Arial" panose="020B0604020202020204" pitchFamily="34" charset="0"/>
              </a:endParaRPr>
            </a:p>
          </p:txBody>
        </p:sp>
        <p:sp>
          <p:nvSpPr>
            <p:cNvPr id="29741" name="Oval 46"/>
            <p:cNvSpPr/>
            <p:nvPr/>
          </p:nvSpPr>
          <p:spPr>
            <a:xfrm>
              <a:off x="2548" y="3700"/>
              <a:ext cx="136" cy="136"/>
            </a:xfrm>
            <a:prstGeom prst="ellipse">
              <a:avLst/>
            </a:prstGeom>
            <a:solidFill>
              <a:schemeClr val="tx2"/>
            </a:solidFill>
            <a:ln w="12700" cap="flat" cmpd="sng">
              <a:solidFill>
                <a:schemeClr val="tx1"/>
              </a:solidFill>
              <a:prstDash val="solid"/>
              <a:round/>
              <a:headEnd type="none" w="med" len="med"/>
              <a:tailEnd type="none" w="med" len="med"/>
            </a:ln>
          </p:spPr>
          <p:txBody>
            <a:bodyPr wrap="none" anchor="ctr" anchorCtr="0"/>
            <a:lstStyle/>
            <a:p>
              <a:endParaRPr lang="zh-CN" altLang="en-US" dirty="0">
                <a:latin typeface="Arial" panose="020B0604020202020204" pitchFamily="34" charset="0"/>
              </a:endParaRPr>
            </a:p>
          </p:txBody>
        </p:sp>
        <p:sp>
          <p:nvSpPr>
            <p:cNvPr id="29742" name="Oval 47"/>
            <p:cNvSpPr/>
            <p:nvPr/>
          </p:nvSpPr>
          <p:spPr>
            <a:xfrm>
              <a:off x="2932" y="3700"/>
              <a:ext cx="136" cy="136"/>
            </a:xfrm>
            <a:prstGeom prst="ellipse">
              <a:avLst/>
            </a:prstGeom>
            <a:solidFill>
              <a:schemeClr val="tx2"/>
            </a:solidFill>
            <a:ln w="12700" cap="flat" cmpd="sng">
              <a:solidFill>
                <a:schemeClr val="tx1"/>
              </a:solidFill>
              <a:prstDash val="solid"/>
              <a:round/>
              <a:headEnd type="none" w="med" len="med"/>
              <a:tailEnd type="none" w="med" len="med"/>
            </a:ln>
          </p:spPr>
          <p:txBody>
            <a:bodyPr wrap="none" anchor="ctr" anchorCtr="0"/>
            <a:lstStyle/>
            <a:p>
              <a:endParaRPr lang="zh-CN" altLang="en-US" dirty="0">
                <a:latin typeface="Arial" panose="020B0604020202020204" pitchFamily="34" charset="0"/>
              </a:endParaRPr>
            </a:p>
          </p:txBody>
        </p:sp>
        <p:sp>
          <p:nvSpPr>
            <p:cNvPr id="29743" name="Oval 48"/>
            <p:cNvSpPr/>
            <p:nvPr/>
          </p:nvSpPr>
          <p:spPr>
            <a:xfrm>
              <a:off x="3268" y="3700"/>
              <a:ext cx="136" cy="136"/>
            </a:xfrm>
            <a:prstGeom prst="ellipse">
              <a:avLst/>
            </a:prstGeom>
            <a:solidFill>
              <a:schemeClr val="tx2"/>
            </a:solidFill>
            <a:ln w="12700" cap="flat" cmpd="sng">
              <a:solidFill>
                <a:schemeClr val="tx1"/>
              </a:solidFill>
              <a:prstDash val="solid"/>
              <a:round/>
              <a:headEnd type="none" w="med" len="med"/>
              <a:tailEnd type="none" w="med" len="med"/>
            </a:ln>
          </p:spPr>
          <p:txBody>
            <a:bodyPr wrap="none" anchor="ctr" anchorCtr="0"/>
            <a:lstStyle/>
            <a:p>
              <a:endParaRPr lang="zh-CN" altLang="en-US" dirty="0">
                <a:latin typeface="Arial" panose="020B0604020202020204" pitchFamily="34" charset="0"/>
              </a:endParaRPr>
            </a:p>
          </p:txBody>
        </p:sp>
        <p:sp>
          <p:nvSpPr>
            <p:cNvPr id="29744" name="Oval 49"/>
            <p:cNvSpPr/>
            <p:nvPr/>
          </p:nvSpPr>
          <p:spPr>
            <a:xfrm>
              <a:off x="3652" y="3700"/>
              <a:ext cx="136" cy="136"/>
            </a:xfrm>
            <a:prstGeom prst="ellipse">
              <a:avLst/>
            </a:prstGeom>
            <a:solidFill>
              <a:schemeClr val="tx2"/>
            </a:solidFill>
            <a:ln w="12700" cap="flat" cmpd="sng">
              <a:solidFill>
                <a:schemeClr val="tx1"/>
              </a:solidFill>
              <a:prstDash val="solid"/>
              <a:round/>
              <a:headEnd type="none" w="med" len="med"/>
              <a:tailEnd type="none" w="med" len="med"/>
            </a:ln>
          </p:spPr>
          <p:txBody>
            <a:bodyPr wrap="none" anchor="ctr" anchorCtr="0"/>
            <a:lstStyle/>
            <a:p>
              <a:endParaRPr lang="zh-CN" altLang="en-US" dirty="0">
                <a:latin typeface="Arial" panose="020B0604020202020204" pitchFamily="34" charset="0"/>
              </a:endParaRPr>
            </a:p>
          </p:txBody>
        </p:sp>
        <p:sp>
          <p:nvSpPr>
            <p:cNvPr id="29745" name="Oval 50"/>
            <p:cNvSpPr/>
            <p:nvPr/>
          </p:nvSpPr>
          <p:spPr>
            <a:xfrm>
              <a:off x="3988" y="3700"/>
              <a:ext cx="136" cy="136"/>
            </a:xfrm>
            <a:prstGeom prst="ellipse">
              <a:avLst/>
            </a:prstGeom>
            <a:solidFill>
              <a:schemeClr val="tx2"/>
            </a:solidFill>
            <a:ln w="12700" cap="flat" cmpd="sng">
              <a:solidFill>
                <a:schemeClr val="tx1"/>
              </a:solidFill>
              <a:prstDash val="solid"/>
              <a:round/>
              <a:headEnd type="none" w="med" len="med"/>
              <a:tailEnd type="none" w="med" len="med"/>
            </a:ln>
          </p:spPr>
          <p:txBody>
            <a:bodyPr wrap="none" anchor="ctr" anchorCtr="0"/>
            <a:lstStyle/>
            <a:p>
              <a:endParaRPr lang="zh-CN" altLang="en-US" dirty="0">
                <a:latin typeface="Arial" panose="020B0604020202020204" pitchFamily="34" charset="0"/>
              </a:endParaRPr>
            </a:p>
          </p:txBody>
        </p:sp>
        <p:sp>
          <p:nvSpPr>
            <p:cNvPr id="29746" name="Oval 51"/>
            <p:cNvSpPr/>
            <p:nvPr/>
          </p:nvSpPr>
          <p:spPr>
            <a:xfrm>
              <a:off x="4372" y="3700"/>
              <a:ext cx="136" cy="136"/>
            </a:xfrm>
            <a:prstGeom prst="ellipse">
              <a:avLst/>
            </a:prstGeom>
            <a:solidFill>
              <a:schemeClr val="tx2"/>
            </a:solidFill>
            <a:ln w="12700" cap="flat" cmpd="sng">
              <a:solidFill>
                <a:schemeClr val="tx1"/>
              </a:solidFill>
              <a:prstDash val="solid"/>
              <a:round/>
              <a:headEnd type="none" w="med" len="med"/>
              <a:tailEnd type="none" w="med" len="med"/>
            </a:ln>
          </p:spPr>
          <p:txBody>
            <a:bodyPr wrap="none" anchor="ctr" anchorCtr="0"/>
            <a:lstStyle/>
            <a:p>
              <a:endParaRPr lang="zh-CN" altLang="en-US" dirty="0">
                <a:latin typeface="Arial" panose="020B0604020202020204" pitchFamily="34" charset="0"/>
              </a:endParaRPr>
            </a:p>
          </p:txBody>
        </p:sp>
        <p:sp>
          <p:nvSpPr>
            <p:cNvPr id="29747" name="Oval 52"/>
            <p:cNvSpPr/>
            <p:nvPr/>
          </p:nvSpPr>
          <p:spPr>
            <a:xfrm>
              <a:off x="4708" y="3700"/>
              <a:ext cx="136" cy="136"/>
            </a:xfrm>
            <a:prstGeom prst="ellipse">
              <a:avLst/>
            </a:prstGeom>
            <a:solidFill>
              <a:schemeClr val="tx2"/>
            </a:solidFill>
            <a:ln w="12700" cap="flat" cmpd="sng">
              <a:solidFill>
                <a:schemeClr val="tx1"/>
              </a:solidFill>
              <a:prstDash val="solid"/>
              <a:round/>
              <a:headEnd type="none" w="med" len="med"/>
              <a:tailEnd type="none" w="med" len="med"/>
            </a:ln>
          </p:spPr>
          <p:txBody>
            <a:bodyPr wrap="none" anchor="ctr" anchorCtr="0"/>
            <a:lstStyle/>
            <a:p>
              <a:endParaRPr lang="zh-CN" altLang="en-US" dirty="0">
                <a:latin typeface="Arial" panose="020B0604020202020204" pitchFamily="34" charset="0"/>
              </a:endParaRPr>
            </a:p>
          </p:txBody>
        </p:sp>
        <p:sp>
          <p:nvSpPr>
            <p:cNvPr id="29748" name="Oval 53"/>
            <p:cNvSpPr/>
            <p:nvPr/>
          </p:nvSpPr>
          <p:spPr>
            <a:xfrm>
              <a:off x="5092" y="3700"/>
              <a:ext cx="136" cy="136"/>
            </a:xfrm>
            <a:prstGeom prst="ellipse">
              <a:avLst/>
            </a:prstGeom>
            <a:solidFill>
              <a:schemeClr val="tx2"/>
            </a:solidFill>
            <a:ln w="12700" cap="flat" cmpd="sng">
              <a:solidFill>
                <a:schemeClr val="tx1"/>
              </a:solidFill>
              <a:prstDash val="solid"/>
              <a:round/>
              <a:headEnd type="none" w="med" len="med"/>
              <a:tailEnd type="none" w="med" len="med"/>
            </a:ln>
          </p:spPr>
          <p:txBody>
            <a:bodyPr wrap="none" anchor="ctr" anchorCtr="0"/>
            <a:lstStyle/>
            <a:p>
              <a:endParaRPr lang="zh-CN" altLang="en-US" dirty="0">
                <a:latin typeface="Arial" panose="020B0604020202020204" pitchFamily="34" charset="0"/>
              </a:endParaRPr>
            </a:p>
          </p:txBody>
        </p:sp>
        <p:sp>
          <p:nvSpPr>
            <p:cNvPr id="29749" name="Oval 54"/>
            <p:cNvSpPr/>
            <p:nvPr/>
          </p:nvSpPr>
          <p:spPr>
            <a:xfrm>
              <a:off x="5428" y="3700"/>
              <a:ext cx="136" cy="136"/>
            </a:xfrm>
            <a:prstGeom prst="ellipse">
              <a:avLst/>
            </a:prstGeom>
            <a:solidFill>
              <a:schemeClr val="tx2"/>
            </a:solidFill>
            <a:ln w="12700" cap="flat" cmpd="sng">
              <a:solidFill>
                <a:schemeClr val="tx1"/>
              </a:solidFill>
              <a:prstDash val="solid"/>
              <a:round/>
              <a:headEnd type="none" w="med" len="med"/>
              <a:tailEnd type="none" w="med" len="med"/>
            </a:ln>
          </p:spPr>
          <p:txBody>
            <a:bodyPr wrap="none" anchor="ctr" anchorCtr="0"/>
            <a:lstStyle/>
            <a:p>
              <a:endParaRPr lang="zh-CN" altLang="en-US" dirty="0">
                <a:latin typeface="Arial" panose="020B0604020202020204" pitchFamily="34" charset="0"/>
              </a:endParaRPr>
            </a:p>
          </p:txBody>
        </p:sp>
        <p:sp>
          <p:nvSpPr>
            <p:cNvPr id="29750" name="Line 55"/>
            <p:cNvSpPr/>
            <p:nvPr/>
          </p:nvSpPr>
          <p:spPr>
            <a:xfrm flipH="1">
              <a:off x="96" y="3360"/>
              <a:ext cx="192" cy="336"/>
            </a:xfrm>
            <a:prstGeom prst="line">
              <a:avLst/>
            </a:prstGeom>
            <a:ln w="12700" cap="flat" cmpd="sng">
              <a:solidFill>
                <a:schemeClr val="tx1"/>
              </a:solidFill>
              <a:prstDash val="solid"/>
              <a:round/>
              <a:headEnd type="none" w="sm" len="sm"/>
              <a:tailEnd type="none" w="sm" len="sm"/>
            </a:ln>
          </p:spPr>
        </p:sp>
        <p:sp>
          <p:nvSpPr>
            <p:cNvPr id="29751" name="Line 56"/>
            <p:cNvSpPr/>
            <p:nvPr/>
          </p:nvSpPr>
          <p:spPr>
            <a:xfrm>
              <a:off x="336" y="3360"/>
              <a:ext cx="96" cy="336"/>
            </a:xfrm>
            <a:prstGeom prst="line">
              <a:avLst/>
            </a:prstGeom>
            <a:ln w="12700" cap="flat" cmpd="sng">
              <a:solidFill>
                <a:schemeClr val="tx1"/>
              </a:solidFill>
              <a:prstDash val="solid"/>
              <a:round/>
              <a:headEnd type="none" w="sm" len="sm"/>
              <a:tailEnd type="none" w="sm" len="sm"/>
            </a:ln>
          </p:spPr>
        </p:sp>
        <p:sp>
          <p:nvSpPr>
            <p:cNvPr id="29752" name="Line 57"/>
            <p:cNvSpPr/>
            <p:nvPr/>
          </p:nvSpPr>
          <p:spPr>
            <a:xfrm flipH="1">
              <a:off x="864" y="3360"/>
              <a:ext cx="96" cy="336"/>
            </a:xfrm>
            <a:prstGeom prst="line">
              <a:avLst/>
            </a:prstGeom>
            <a:ln w="12700" cap="flat" cmpd="sng">
              <a:solidFill>
                <a:schemeClr val="tx1"/>
              </a:solidFill>
              <a:prstDash val="solid"/>
              <a:round/>
              <a:headEnd type="none" w="sm" len="sm"/>
              <a:tailEnd type="none" w="sm" len="sm"/>
            </a:ln>
          </p:spPr>
        </p:sp>
        <p:sp>
          <p:nvSpPr>
            <p:cNvPr id="29753" name="Line 58"/>
            <p:cNvSpPr/>
            <p:nvPr/>
          </p:nvSpPr>
          <p:spPr>
            <a:xfrm>
              <a:off x="1008" y="3360"/>
              <a:ext cx="144" cy="336"/>
            </a:xfrm>
            <a:prstGeom prst="line">
              <a:avLst/>
            </a:prstGeom>
            <a:ln w="12700" cap="flat" cmpd="sng">
              <a:solidFill>
                <a:schemeClr val="tx1"/>
              </a:solidFill>
              <a:prstDash val="solid"/>
              <a:round/>
              <a:headEnd type="none" w="sm" len="sm"/>
              <a:tailEnd type="none" w="sm" len="sm"/>
            </a:ln>
          </p:spPr>
        </p:sp>
        <p:sp>
          <p:nvSpPr>
            <p:cNvPr id="29754" name="Line 59"/>
            <p:cNvSpPr/>
            <p:nvPr/>
          </p:nvSpPr>
          <p:spPr>
            <a:xfrm flipH="1">
              <a:off x="1584" y="3360"/>
              <a:ext cx="96" cy="336"/>
            </a:xfrm>
            <a:prstGeom prst="line">
              <a:avLst/>
            </a:prstGeom>
            <a:ln w="12700" cap="flat" cmpd="sng">
              <a:solidFill>
                <a:schemeClr val="tx1"/>
              </a:solidFill>
              <a:prstDash val="solid"/>
              <a:round/>
              <a:headEnd type="none" w="sm" len="sm"/>
              <a:tailEnd type="none" w="sm" len="sm"/>
            </a:ln>
          </p:spPr>
        </p:sp>
        <p:sp>
          <p:nvSpPr>
            <p:cNvPr id="29755" name="Line 60"/>
            <p:cNvSpPr/>
            <p:nvPr/>
          </p:nvSpPr>
          <p:spPr>
            <a:xfrm>
              <a:off x="1728" y="3360"/>
              <a:ext cx="144" cy="336"/>
            </a:xfrm>
            <a:prstGeom prst="line">
              <a:avLst/>
            </a:prstGeom>
            <a:ln w="12700" cap="flat" cmpd="sng">
              <a:solidFill>
                <a:schemeClr val="tx1"/>
              </a:solidFill>
              <a:prstDash val="solid"/>
              <a:round/>
              <a:headEnd type="none" w="sm" len="sm"/>
              <a:tailEnd type="none" w="sm" len="sm"/>
            </a:ln>
          </p:spPr>
        </p:sp>
        <p:sp>
          <p:nvSpPr>
            <p:cNvPr id="29756" name="Line 61"/>
            <p:cNvSpPr/>
            <p:nvPr/>
          </p:nvSpPr>
          <p:spPr>
            <a:xfrm flipH="1">
              <a:off x="2304" y="3360"/>
              <a:ext cx="96" cy="336"/>
            </a:xfrm>
            <a:prstGeom prst="line">
              <a:avLst/>
            </a:prstGeom>
            <a:ln w="12700" cap="flat" cmpd="sng">
              <a:solidFill>
                <a:schemeClr val="tx1"/>
              </a:solidFill>
              <a:prstDash val="solid"/>
              <a:round/>
              <a:headEnd type="none" w="sm" len="sm"/>
              <a:tailEnd type="none" w="sm" len="sm"/>
            </a:ln>
          </p:spPr>
        </p:sp>
        <p:sp>
          <p:nvSpPr>
            <p:cNvPr id="29757" name="Line 62"/>
            <p:cNvSpPr/>
            <p:nvPr/>
          </p:nvSpPr>
          <p:spPr>
            <a:xfrm>
              <a:off x="2448" y="3360"/>
              <a:ext cx="144" cy="336"/>
            </a:xfrm>
            <a:prstGeom prst="line">
              <a:avLst/>
            </a:prstGeom>
            <a:ln w="12700" cap="flat" cmpd="sng">
              <a:solidFill>
                <a:schemeClr val="tx1"/>
              </a:solidFill>
              <a:prstDash val="solid"/>
              <a:round/>
              <a:headEnd type="none" w="sm" len="sm"/>
              <a:tailEnd type="none" w="sm" len="sm"/>
            </a:ln>
          </p:spPr>
        </p:sp>
        <p:sp>
          <p:nvSpPr>
            <p:cNvPr id="29758" name="Line 63"/>
            <p:cNvSpPr/>
            <p:nvPr/>
          </p:nvSpPr>
          <p:spPr>
            <a:xfrm flipH="1">
              <a:off x="2976" y="3360"/>
              <a:ext cx="144" cy="336"/>
            </a:xfrm>
            <a:prstGeom prst="line">
              <a:avLst/>
            </a:prstGeom>
            <a:ln w="12700" cap="flat" cmpd="sng">
              <a:solidFill>
                <a:schemeClr val="tx1"/>
              </a:solidFill>
              <a:prstDash val="solid"/>
              <a:round/>
              <a:headEnd type="none" w="sm" len="sm"/>
              <a:tailEnd type="none" w="sm" len="sm"/>
            </a:ln>
          </p:spPr>
        </p:sp>
        <p:sp>
          <p:nvSpPr>
            <p:cNvPr id="29759" name="Line 64"/>
            <p:cNvSpPr/>
            <p:nvPr/>
          </p:nvSpPr>
          <p:spPr>
            <a:xfrm>
              <a:off x="3168" y="3360"/>
              <a:ext cx="192" cy="336"/>
            </a:xfrm>
            <a:prstGeom prst="line">
              <a:avLst/>
            </a:prstGeom>
            <a:ln w="12700" cap="flat" cmpd="sng">
              <a:solidFill>
                <a:schemeClr val="tx1"/>
              </a:solidFill>
              <a:prstDash val="solid"/>
              <a:round/>
              <a:headEnd type="none" w="sm" len="sm"/>
              <a:tailEnd type="none" w="sm" len="sm"/>
            </a:ln>
          </p:spPr>
        </p:sp>
        <p:sp>
          <p:nvSpPr>
            <p:cNvPr id="29760" name="Line 65"/>
            <p:cNvSpPr/>
            <p:nvPr/>
          </p:nvSpPr>
          <p:spPr>
            <a:xfrm flipH="1">
              <a:off x="3696" y="3360"/>
              <a:ext cx="144" cy="336"/>
            </a:xfrm>
            <a:prstGeom prst="line">
              <a:avLst/>
            </a:prstGeom>
            <a:ln w="12700" cap="flat" cmpd="sng">
              <a:solidFill>
                <a:schemeClr val="tx1"/>
              </a:solidFill>
              <a:prstDash val="solid"/>
              <a:round/>
              <a:headEnd type="none" w="sm" len="sm"/>
              <a:tailEnd type="none" w="sm" len="sm"/>
            </a:ln>
          </p:spPr>
        </p:sp>
        <p:sp>
          <p:nvSpPr>
            <p:cNvPr id="29761" name="Line 66"/>
            <p:cNvSpPr/>
            <p:nvPr/>
          </p:nvSpPr>
          <p:spPr>
            <a:xfrm>
              <a:off x="3888" y="3360"/>
              <a:ext cx="192" cy="336"/>
            </a:xfrm>
            <a:prstGeom prst="line">
              <a:avLst/>
            </a:prstGeom>
            <a:ln w="12700" cap="flat" cmpd="sng">
              <a:solidFill>
                <a:schemeClr val="tx1"/>
              </a:solidFill>
              <a:prstDash val="solid"/>
              <a:round/>
              <a:headEnd type="none" w="sm" len="sm"/>
              <a:tailEnd type="none" w="sm" len="sm"/>
            </a:ln>
          </p:spPr>
        </p:sp>
        <p:sp>
          <p:nvSpPr>
            <p:cNvPr id="29762" name="Line 67"/>
            <p:cNvSpPr/>
            <p:nvPr/>
          </p:nvSpPr>
          <p:spPr>
            <a:xfrm flipH="1">
              <a:off x="4416" y="3360"/>
              <a:ext cx="144" cy="336"/>
            </a:xfrm>
            <a:prstGeom prst="line">
              <a:avLst/>
            </a:prstGeom>
            <a:ln w="12700" cap="flat" cmpd="sng">
              <a:solidFill>
                <a:schemeClr val="tx1"/>
              </a:solidFill>
              <a:prstDash val="solid"/>
              <a:round/>
              <a:headEnd type="none" w="sm" len="sm"/>
              <a:tailEnd type="none" w="sm" len="sm"/>
            </a:ln>
          </p:spPr>
        </p:sp>
        <p:sp>
          <p:nvSpPr>
            <p:cNvPr id="29763" name="Line 68"/>
            <p:cNvSpPr/>
            <p:nvPr/>
          </p:nvSpPr>
          <p:spPr>
            <a:xfrm>
              <a:off x="4608" y="3360"/>
              <a:ext cx="192" cy="336"/>
            </a:xfrm>
            <a:prstGeom prst="line">
              <a:avLst/>
            </a:prstGeom>
            <a:ln w="12700" cap="flat" cmpd="sng">
              <a:solidFill>
                <a:schemeClr val="tx1"/>
              </a:solidFill>
              <a:prstDash val="solid"/>
              <a:round/>
              <a:headEnd type="none" w="sm" len="sm"/>
              <a:tailEnd type="none" w="sm" len="sm"/>
            </a:ln>
          </p:spPr>
        </p:sp>
        <p:sp>
          <p:nvSpPr>
            <p:cNvPr id="29764" name="Line 69"/>
            <p:cNvSpPr/>
            <p:nvPr/>
          </p:nvSpPr>
          <p:spPr>
            <a:xfrm flipH="1">
              <a:off x="5136" y="3360"/>
              <a:ext cx="144" cy="336"/>
            </a:xfrm>
            <a:prstGeom prst="line">
              <a:avLst/>
            </a:prstGeom>
            <a:ln w="12700" cap="flat" cmpd="sng">
              <a:solidFill>
                <a:schemeClr val="tx1"/>
              </a:solidFill>
              <a:prstDash val="solid"/>
              <a:round/>
              <a:headEnd type="none" w="sm" len="sm"/>
              <a:tailEnd type="none" w="sm" len="sm"/>
            </a:ln>
          </p:spPr>
        </p:sp>
        <p:sp>
          <p:nvSpPr>
            <p:cNvPr id="29765" name="Line 70"/>
            <p:cNvSpPr/>
            <p:nvPr/>
          </p:nvSpPr>
          <p:spPr>
            <a:xfrm>
              <a:off x="5328" y="3360"/>
              <a:ext cx="192" cy="336"/>
            </a:xfrm>
            <a:prstGeom prst="line">
              <a:avLst/>
            </a:prstGeom>
            <a:ln w="12700" cap="flat" cmpd="sng">
              <a:solidFill>
                <a:schemeClr val="tx1"/>
              </a:solidFill>
              <a:prstDash val="solid"/>
              <a:round/>
              <a:headEnd type="none" w="sm" len="sm"/>
              <a:tailEnd type="none" w="sm" len="sm"/>
            </a:ln>
          </p:spPr>
        </p:sp>
      </p:grpSp>
      <p:sp>
        <p:nvSpPr>
          <p:cNvPr id="29766" name="Rectangle 71"/>
          <p:cNvSpPr/>
          <p:nvPr/>
        </p:nvSpPr>
        <p:spPr>
          <a:xfrm>
            <a:off x="0" y="1773238"/>
            <a:ext cx="1066800" cy="579437"/>
          </a:xfrm>
          <a:prstGeom prst="rect">
            <a:avLst/>
          </a:prstGeom>
          <a:noFill/>
          <a:ln w="9525">
            <a:noFill/>
          </a:ln>
        </p:spPr>
        <p:txBody>
          <a:bodyPr lIns="92075" tIns="46038" rIns="92075" bIns="46038" anchor="t" anchorCtr="0">
            <a:spAutoFit/>
          </a:bodyPr>
          <a:lstStyle/>
          <a:p>
            <a:pPr eaLnBrk="0" hangingPunct="0">
              <a:spcBef>
                <a:spcPct val="50000"/>
              </a:spcBef>
            </a:pPr>
            <a:r>
              <a:rPr lang="en-US" altLang="zh-CN" sz="3200" i="1" dirty="0">
                <a:solidFill>
                  <a:schemeClr val="hlink"/>
                </a:solidFill>
                <a:latin typeface="Times New Roman" panose="02020603050405020304" pitchFamily="18" charset="0"/>
              </a:rPr>
              <a:t>x</a:t>
            </a:r>
            <a:r>
              <a:rPr lang="en-US" altLang="zh-CN" sz="3200" baseline="-25000" dirty="0">
                <a:solidFill>
                  <a:schemeClr val="hlink"/>
                </a:solidFill>
                <a:latin typeface="Times New Roman" panose="02020603050405020304" pitchFamily="18" charset="0"/>
              </a:rPr>
              <a:t>1</a:t>
            </a:r>
            <a:endParaRPr lang="en-US" altLang="zh-CN" sz="3200" dirty="0">
              <a:solidFill>
                <a:schemeClr val="hlink"/>
              </a:solidFill>
              <a:latin typeface="Times New Roman" panose="02020603050405020304" pitchFamily="18" charset="0"/>
            </a:endParaRPr>
          </a:p>
        </p:txBody>
      </p:sp>
      <p:sp>
        <p:nvSpPr>
          <p:cNvPr id="29767" name="Rectangle 72"/>
          <p:cNvSpPr/>
          <p:nvPr/>
        </p:nvSpPr>
        <p:spPr>
          <a:xfrm>
            <a:off x="0" y="4365625"/>
            <a:ext cx="539750" cy="579438"/>
          </a:xfrm>
          <a:prstGeom prst="rect">
            <a:avLst/>
          </a:prstGeom>
          <a:noFill/>
          <a:ln w="9525">
            <a:noFill/>
          </a:ln>
        </p:spPr>
        <p:txBody>
          <a:bodyPr lIns="92075" tIns="46038" rIns="92075" bIns="46038" anchor="t" anchorCtr="0">
            <a:spAutoFit/>
          </a:bodyPr>
          <a:lstStyle/>
          <a:p>
            <a:pPr eaLnBrk="0" hangingPunct="0">
              <a:spcBef>
                <a:spcPct val="50000"/>
              </a:spcBef>
            </a:pPr>
            <a:r>
              <a:rPr lang="en-US" altLang="zh-CN" sz="3200" i="1" dirty="0">
                <a:solidFill>
                  <a:schemeClr val="hlink"/>
                </a:solidFill>
                <a:latin typeface="Times New Roman" panose="02020603050405020304" pitchFamily="18" charset="0"/>
              </a:rPr>
              <a:t>x</a:t>
            </a:r>
            <a:r>
              <a:rPr lang="en-US" altLang="zh-CN" sz="3200" baseline="-25000" dirty="0">
                <a:solidFill>
                  <a:schemeClr val="hlink"/>
                </a:solidFill>
                <a:latin typeface="Times New Roman" panose="02020603050405020304" pitchFamily="18" charset="0"/>
              </a:rPr>
              <a:t>3</a:t>
            </a:r>
            <a:endParaRPr lang="en-US" altLang="zh-CN" sz="3200" dirty="0">
              <a:solidFill>
                <a:schemeClr val="hlink"/>
              </a:solidFill>
              <a:latin typeface="Times New Roman" panose="02020603050405020304" pitchFamily="18" charset="0"/>
            </a:endParaRPr>
          </a:p>
        </p:txBody>
      </p:sp>
      <p:sp>
        <p:nvSpPr>
          <p:cNvPr id="29768" name="Rectangle 73"/>
          <p:cNvSpPr/>
          <p:nvPr/>
        </p:nvSpPr>
        <p:spPr>
          <a:xfrm>
            <a:off x="0" y="5300663"/>
            <a:ext cx="539750" cy="579437"/>
          </a:xfrm>
          <a:prstGeom prst="rect">
            <a:avLst/>
          </a:prstGeom>
          <a:noFill/>
          <a:ln w="9525">
            <a:noFill/>
          </a:ln>
        </p:spPr>
        <p:txBody>
          <a:bodyPr lIns="92075" tIns="46038" rIns="92075" bIns="46038" anchor="t" anchorCtr="0">
            <a:spAutoFit/>
          </a:bodyPr>
          <a:lstStyle/>
          <a:p>
            <a:pPr eaLnBrk="0" hangingPunct="0">
              <a:spcBef>
                <a:spcPct val="50000"/>
              </a:spcBef>
            </a:pPr>
            <a:r>
              <a:rPr lang="en-US" altLang="zh-CN" sz="3200" i="1" dirty="0">
                <a:solidFill>
                  <a:schemeClr val="hlink"/>
                </a:solidFill>
                <a:latin typeface="Times New Roman" panose="02020603050405020304" pitchFamily="18" charset="0"/>
              </a:rPr>
              <a:t>x</a:t>
            </a:r>
            <a:r>
              <a:rPr lang="en-US" altLang="zh-CN" sz="3200" baseline="-25000" dirty="0">
                <a:solidFill>
                  <a:schemeClr val="hlink"/>
                </a:solidFill>
                <a:latin typeface="Times New Roman" panose="02020603050405020304" pitchFamily="18" charset="0"/>
              </a:rPr>
              <a:t>4</a:t>
            </a:r>
            <a:endParaRPr lang="en-US" altLang="zh-CN" sz="3200" dirty="0">
              <a:solidFill>
                <a:schemeClr val="hlink"/>
              </a:solidFill>
              <a:latin typeface="Times New Roman" panose="02020603050405020304" pitchFamily="18" charset="0"/>
            </a:endParaRPr>
          </a:p>
        </p:txBody>
      </p:sp>
      <p:sp>
        <p:nvSpPr>
          <p:cNvPr id="29769" name="Rectangle 74"/>
          <p:cNvSpPr/>
          <p:nvPr/>
        </p:nvSpPr>
        <p:spPr>
          <a:xfrm>
            <a:off x="1187450" y="3284538"/>
            <a:ext cx="557213" cy="579437"/>
          </a:xfrm>
          <a:prstGeom prst="rect">
            <a:avLst/>
          </a:prstGeom>
          <a:noFill/>
          <a:ln w="9525">
            <a:noFill/>
          </a:ln>
        </p:spPr>
        <p:txBody>
          <a:bodyPr lIns="92075" tIns="46038" rIns="92075" bIns="46038" anchor="t" anchorCtr="0">
            <a:spAutoFit/>
          </a:bodyPr>
          <a:lstStyle/>
          <a:p>
            <a:pPr eaLnBrk="0" hangingPunct="0">
              <a:spcBef>
                <a:spcPct val="50000"/>
              </a:spcBef>
            </a:pPr>
            <a:r>
              <a:rPr lang="en-US" altLang="zh-CN" sz="3200" dirty="0">
                <a:solidFill>
                  <a:schemeClr val="hlink"/>
                </a:solidFill>
                <a:latin typeface="Times New Roman" panose="02020603050405020304" pitchFamily="18" charset="0"/>
              </a:rPr>
              <a:t>1</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2"/>
          <p:cNvSpPr>
            <a:spLocks noGrp="1"/>
          </p:cNvSpPr>
          <p:nvPr>
            <p:ph type="title"/>
          </p:nvPr>
        </p:nvSpPr>
        <p:spPr>
          <a:xfrm>
            <a:off x="457200" y="122238"/>
            <a:ext cx="7543800" cy="1123950"/>
          </a:xfrm>
          <a:ln/>
        </p:spPr>
        <p:txBody>
          <a:bodyPr vert="horz" wrap="square" lIns="92075" tIns="46038" rIns="92075" bIns="46038" anchor="ctr" anchorCtr="0"/>
          <a:lstStyle/>
          <a:p>
            <a:pPr eaLnBrk="1" hangingPunct="1"/>
            <a:r>
              <a:rPr lang="en-US" altLang="zh-CN" sz="3500" dirty="0"/>
              <a:t>Backtracking for </a:t>
            </a:r>
            <a:r>
              <a:rPr lang="en-US" altLang="zh-CN" sz="3500" i="1" dirty="0"/>
              <a:t>n</a:t>
            </a:r>
            <a:r>
              <a:rPr lang="en-US" altLang="zh-CN" sz="3500" dirty="0"/>
              <a:t>=4,</a:t>
            </a:r>
            <a:r>
              <a:rPr lang="en-US" altLang="zh-CN" sz="3500" i="1" dirty="0"/>
              <a:t>w</a:t>
            </a:r>
            <a:r>
              <a:rPr lang="en-US" altLang="zh-CN" sz="3500" dirty="0"/>
              <a:t>=[8,6,2,3],</a:t>
            </a:r>
            <a:r>
              <a:rPr lang="en-US" altLang="zh-CN" sz="3500" i="1" dirty="0"/>
              <a:t> W</a:t>
            </a:r>
            <a:r>
              <a:rPr lang="en-US" altLang="zh-CN" sz="3500" dirty="0"/>
              <a:t>=12</a:t>
            </a:r>
          </a:p>
        </p:txBody>
      </p:sp>
      <p:sp>
        <p:nvSpPr>
          <p:cNvPr id="30722" name="Oval 3"/>
          <p:cNvSpPr/>
          <p:nvPr/>
        </p:nvSpPr>
        <p:spPr>
          <a:xfrm>
            <a:off x="4197350" y="1377950"/>
            <a:ext cx="215900" cy="215900"/>
          </a:xfrm>
          <a:prstGeom prst="ellipse">
            <a:avLst/>
          </a:prstGeom>
          <a:solidFill>
            <a:srgbClr val="00FF00"/>
          </a:solidFill>
          <a:ln w="12700" cap="flat" cmpd="sng">
            <a:solidFill>
              <a:schemeClr val="tx1"/>
            </a:solidFill>
            <a:prstDash val="solid"/>
            <a:round/>
            <a:headEnd type="none" w="med" len="med"/>
            <a:tailEnd type="none" w="med" len="med"/>
          </a:ln>
        </p:spPr>
        <p:txBody>
          <a:bodyPr wrap="none" anchor="ctr" anchorCtr="0"/>
          <a:lstStyle/>
          <a:p>
            <a:endParaRPr lang="zh-CN" altLang="en-US" dirty="0">
              <a:latin typeface="Arial" panose="020B0604020202020204" pitchFamily="34" charset="0"/>
            </a:endParaRPr>
          </a:p>
        </p:txBody>
      </p:sp>
      <p:sp>
        <p:nvSpPr>
          <p:cNvPr id="30723" name="Line 4"/>
          <p:cNvSpPr/>
          <p:nvPr/>
        </p:nvSpPr>
        <p:spPr>
          <a:xfrm flipH="1">
            <a:off x="2286000" y="1600200"/>
            <a:ext cx="1981200" cy="1295400"/>
          </a:xfrm>
          <a:prstGeom prst="line">
            <a:avLst/>
          </a:prstGeom>
          <a:ln w="12700" cap="flat" cmpd="sng">
            <a:solidFill>
              <a:schemeClr val="tx1"/>
            </a:solidFill>
            <a:prstDash val="solid"/>
            <a:round/>
            <a:headEnd type="none" w="sm" len="sm"/>
            <a:tailEnd type="none" w="sm" len="sm"/>
          </a:ln>
        </p:spPr>
      </p:sp>
      <p:sp>
        <p:nvSpPr>
          <p:cNvPr id="30724" name="Oval 5"/>
          <p:cNvSpPr/>
          <p:nvPr/>
        </p:nvSpPr>
        <p:spPr>
          <a:xfrm>
            <a:off x="2139950" y="2901950"/>
            <a:ext cx="215900" cy="215900"/>
          </a:xfrm>
          <a:prstGeom prst="ellipse">
            <a:avLst/>
          </a:prstGeom>
          <a:solidFill>
            <a:schemeClr val="accent1"/>
          </a:solidFill>
          <a:ln w="12700" cap="flat" cmpd="sng">
            <a:solidFill>
              <a:schemeClr val="tx1"/>
            </a:solidFill>
            <a:prstDash val="solid"/>
            <a:round/>
            <a:headEnd type="none" w="med" len="med"/>
            <a:tailEnd type="none" w="med" len="med"/>
          </a:ln>
        </p:spPr>
        <p:txBody>
          <a:bodyPr wrap="none" anchor="ctr" anchorCtr="0"/>
          <a:lstStyle/>
          <a:p>
            <a:endParaRPr lang="zh-CN" altLang="en-US" dirty="0">
              <a:latin typeface="Arial" panose="020B0604020202020204" pitchFamily="34" charset="0"/>
            </a:endParaRPr>
          </a:p>
        </p:txBody>
      </p:sp>
      <p:sp>
        <p:nvSpPr>
          <p:cNvPr id="364550" name="Rectangle 6"/>
          <p:cNvSpPr/>
          <p:nvPr/>
        </p:nvSpPr>
        <p:spPr>
          <a:xfrm>
            <a:off x="2771775" y="1916113"/>
            <a:ext cx="414338" cy="457200"/>
          </a:xfrm>
          <a:prstGeom prst="rect">
            <a:avLst/>
          </a:prstGeom>
          <a:noFill/>
          <a:ln w="9525">
            <a:noFill/>
          </a:ln>
        </p:spPr>
        <p:txBody>
          <a:bodyPr lIns="92075" tIns="46038" rIns="92075" bIns="46038" anchor="t" anchorCtr="0">
            <a:spAutoFit/>
          </a:bodyPr>
          <a:lstStyle/>
          <a:p>
            <a:pPr eaLnBrk="0" hangingPunct="0">
              <a:spcBef>
                <a:spcPct val="50000"/>
              </a:spcBef>
            </a:pPr>
            <a:r>
              <a:rPr lang="en-US" altLang="zh-CN" sz="2400" dirty="0">
                <a:solidFill>
                  <a:schemeClr val="hlink"/>
                </a:solidFill>
                <a:latin typeface="Times New Roman" panose="02020603050405020304" pitchFamily="18" charset="0"/>
              </a:rPr>
              <a:t>1</a:t>
            </a:r>
          </a:p>
        </p:txBody>
      </p:sp>
      <p:sp>
        <p:nvSpPr>
          <p:cNvPr id="30726" name="Line 7"/>
          <p:cNvSpPr/>
          <p:nvPr/>
        </p:nvSpPr>
        <p:spPr>
          <a:xfrm>
            <a:off x="4419600" y="1600200"/>
            <a:ext cx="2057400" cy="1295400"/>
          </a:xfrm>
          <a:prstGeom prst="line">
            <a:avLst/>
          </a:prstGeom>
          <a:ln w="12700" cap="flat" cmpd="sng">
            <a:solidFill>
              <a:schemeClr val="tx1"/>
            </a:solidFill>
            <a:prstDash val="solid"/>
            <a:round/>
            <a:headEnd type="none" w="sm" len="sm"/>
            <a:tailEnd type="none" w="sm" len="sm"/>
          </a:ln>
        </p:spPr>
      </p:sp>
      <p:sp>
        <p:nvSpPr>
          <p:cNvPr id="30727" name="Oval 8"/>
          <p:cNvSpPr/>
          <p:nvPr/>
        </p:nvSpPr>
        <p:spPr>
          <a:xfrm>
            <a:off x="6407150" y="2901950"/>
            <a:ext cx="215900" cy="215900"/>
          </a:xfrm>
          <a:prstGeom prst="ellipse">
            <a:avLst/>
          </a:prstGeom>
          <a:solidFill>
            <a:schemeClr val="accent1"/>
          </a:solidFill>
          <a:ln w="12700" cap="flat" cmpd="sng">
            <a:solidFill>
              <a:schemeClr val="tx1"/>
            </a:solidFill>
            <a:prstDash val="solid"/>
            <a:round/>
            <a:headEnd type="none" w="med" len="med"/>
            <a:tailEnd type="none" w="med" len="med"/>
          </a:ln>
        </p:spPr>
        <p:txBody>
          <a:bodyPr wrap="none" anchor="ctr" anchorCtr="0"/>
          <a:lstStyle/>
          <a:p>
            <a:endParaRPr lang="zh-CN" altLang="en-US" dirty="0">
              <a:latin typeface="Arial" panose="020B0604020202020204" pitchFamily="34" charset="0"/>
            </a:endParaRPr>
          </a:p>
        </p:txBody>
      </p:sp>
      <p:sp>
        <p:nvSpPr>
          <p:cNvPr id="30728" name="Rectangle 9"/>
          <p:cNvSpPr/>
          <p:nvPr/>
        </p:nvSpPr>
        <p:spPr>
          <a:xfrm>
            <a:off x="0" y="1844675"/>
            <a:ext cx="1066800" cy="579438"/>
          </a:xfrm>
          <a:prstGeom prst="rect">
            <a:avLst/>
          </a:prstGeom>
          <a:noFill/>
          <a:ln w="9525">
            <a:noFill/>
          </a:ln>
        </p:spPr>
        <p:txBody>
          <a:bodyPr lIns="92075" tIns="46038" rIns="92075" bIns="46038" anchor="t" anchorCtr="0">
            <a:spAutoFit/>
          </a:bodyPr>
          <a:lstStyle/>
          <a:p>
            <a:pPr eaLnBrk="0" hangingPunct="0">
              <a:spcBef>
                <a:spcPct val="50000"/>
              </a:spcBef>
            </a:pPr>
            <a:r>
              <a:rPr lang="en-US" altLang="zh-CN" sz="3200" i="1" dirty="0">
                <a:solidFill>
                  <a:schemeClr val="hlink"/>
                </a:solidFill>
                <a:latin typeface="Times New Roman" panose="02020603050405020304" pitchFamily="18" charset="0"/>
              </a:rPr>
              <a:t>x</a:t>
            </a:r>
            <a:r>
              <a:rPr lang="en-US" altLang="zh-CN" sz="3200" baseline="-25000" dirty="0">
                <a:solidFill>
                  <a:schemeClr val="hlink"/>
                </a:solidFill>
                <a:latin typeface="Times New Roman" panose="02020603050405020304" pitchFamily="18" charset="0"/>
              </a:rPr>
              <a:t>1</a:t>
            </a:r>
            <a:endParaRPr lang="en-US" altLang="zh-CN" sz="3200" dirty="0">
              <a:solidFill>
                <a:schemeClr val="hlink"/>
              </a:solidFill>
              <a:latin typeface="Times New Roman" panose="02020603050405020304" pitchFamily="18" charset="0"/>
            </a:endParaRPr>
          </a:p>
        </p:txBody>
      </p:sp>
      <p:sp>
        <p:nvSpPr>
          <p:cNvPr id="30729" name="Line 10"/>
          <p:cNvSpPr/>
          <p:nvPr/>
        </p:nvSpPr>
        <p:spPr>
          <a:xfrm flipH="1">
            <a:off x="1066800" y="3124200"/>
            <a:ext cx="1066800" cy="1066800"/>
          </a:xfrm>
          <a:prstGeom prst="line">
            <a:avLst/>
          </a:prstGeom>
          <a:ln w="12700" cap="flat" cmpd="sng">
            <a:solidFill>
              <a:schemeClr val="tx1"/>
            </a:solidFill>
            <a:prstDash val="solid"/>
            <a:round/>
            <a:headEnd type="none" w="sm" len="sm"/>
            <a:tailEnd type="none" w="sm" len="sm"/>
          </a:ln>
        </p:spPr>
      </p:sp>
      <p:sp>
        <p:nvSpPr>
          <p:cNvPr id="30730" name="Oval 11"/>
          <p:cNvSpPr/>
          <p:nvPr/>
        </p:nvSpPr>
        <p:spPr>
          <a:xfrm>
            <a:off x="996950" y="4197350"/>
            <a:ext cx="215900" cy="215900"/>
          </a:xfrm>
          <a:prstGeom prst="ellipse">
            <a:avLst/>
          </a:prstGeom>
          <a:solidFill>
            <a:schemeClr val="accent1"/>
          </a:solidFill>
          <a:ln w="12700" cap="flat" cmpd="sng">
            <a:solidFill>
              <a:schemeClr val="tx1"/>
            </a:solidFill>
            <a:prstDash val="solid"/>
            <a:round/>
            <a:headEnd type="none" w="med" len="med"/>
            <a:tailEnd type="none" w="med" len="med"/>
          </a:ln>
        </p:spPr>
        <p:txBody>
          <a:bodyPr wrap="none" anchor="ctr" anchorCtr="0"/>
          <a:lstStyle/>
          <a:p>
            <a:endParaRPr lang="zh-CN" altLang="en-US" dirty="0">
              <a:latin typeface="Arial" panose="020B0604020202020204" pitchFamily="34" charset="0"/>
            </a:endParaRPr>
          </a:p>
        </p:txBody>
      </p:sp>
      <p:sp>
        <p:nvSpPr>
          <p:cNvPr id="364556" name="Rectangle 12"/>
          <p:cNvSpPr/>
          <p:nvPr/>
        </p:nvSpPr>
        <p:spPr>
          <a:xfrm>
            <a:off x="1187450" y="3276600"/>
            <a:ext cx="412750" cy="457200"/>
          </a:xfrm>
          <a:prstGeom prst="rect">
            <a:avLst/>
          </a:prstGeom>
          <a:noFill/>
          <a:ln w="9525">
            <a:noFill/>
          </a:ln>
        </p:spPr>
        <p:txBody>
          <a:bodyPr lIns="92075" tIns="46038" rIns="92075" bIns="46038" anchor="t" anchorCtr="0">
            <a:spAutoFit/>
          </a:bodyPr>
          <a:lstStyle/>
          <a:p>
            <a:pPr eaLnBrk="0" hangingPunct="0">
              <a:spcBef>
                <a:spcPct val="50000"/>
              </a:spcBef>
            </a:pPr>
            <a:r>
              <a:rPr lang="en-US" altLang="zh-CN" sz="2400" dirty="0">
                <a:solidFill>
                  <a:schemeClr val="hlink"/>
                </a:solidFill>
                <a:latin typeface="Times New Roman" panose="02020603050405020304" pitchFamily="18" charset="0"/>
              </a:rPr>
              <a:t>1</a:t>
            </a:r>
          </a:p>
        </p:txBody>
      </p:sp>
      <p:sp>
        <p:nvSpPr>
          <p:cNvPr id="30732" name="Line 13"/>
          <p:cNvSpPr/>
          <p:nvPr/>
        </p:nvSpPr>
        <p:spPr>
          <a:xfrm>
            <a:off x="2286000" y="3124200"/>
            <a:ext cx="990600" cy="990600"/>
          </a:xfrm>
          <a:prstGeom prst="line">
            <a:avLst/>
          </a:prstGeom>
          <a:ln w="12700" cap="flat" cmpd="sng">
            <a:solidFill>
              <a:schemeClr val="tx1"/>
            </a:solidFill>
            <a:prstDash val="solid"/>
            <a:round/>
            <a:headEnd type="none" w="sm" len="sm"/>
            <a:tailEnd type="none" w="sm" len="sm"/>
          </a:ln>
        </p:spPr>
      </p:sp>
      <p:sp>
        <p:nvSpPr>
          <p:cNvPr id="30733" name="Oval 14"/>
          <p:cNvSpPr/>
          <p:nvPr/>
        </p:nvSpPr>
        <p:spPr>
          <a:xfrm>
            <a:off x="3206750" y="4121150"/>
            <a:ext cx="215900" cy="215900"/>
          </a:xfrm>
          <a:prstGeom prst="ellipse">
            <a:avLst/>
          </a:prstGeom>
          <a:solidFill>
            <a:schemeClr val="accent1"/>
          </a:solidFill>
          <a:ln w="12700" cap="flat" cmpd="sng">
            <a:solidFill>
              <a:schemeClr val="tx1"/>
            </a:solidFill>
            <a:prstDash val="solid"/>
            <a:round/>
            <a:headEnd type="none" w="med" len="med"/>
            <a:tailEnd type="none" w="med" len="med"/>
          </a:ln>
        </p:spPr>
        <p:txBody>
          <a:bodyPr wrap="none" anchor="ctr" anchorCtr="0"/>
          <a:lstStyle/>
          <a:p>
            <a:endParaRPr lang="zh-CN" altLang="en-US" dirty="0">
              <a:latin typeface="Arial" panose="020B0604020202020204" pitchFamily="34" charset="0"/>
            </a:endParaRPr>
          </a:p>
        </p:txBody>
      </p:sp>
      <p:sp>
        <p:nvSpPr>
          <p:cNvPr id="364559" name="Rectangle 15"/>
          <p:cNvSpPr/>
          <p:nvPr/>
        </p:nvSpPr>
        <p:spPr>
          <a:xfrm>
            <a:off x="2843213" y="3284538"/>
            <a:ext cx="452437" cy="457200"/>
          </a:xfrm>
          <a:prstGeom prst="rect">
            <a:avLst/>
          </a:prstGeom>
          <a:noFill/>
          <a:ln w="9525">
            <a:noFill/>
          </a:ln>
        </p:spPr>
        <p:txBody>
          <a:bodyPr lIns="92075" tIns="46038" rIns="92075" bIns="46038" anchor="t" anchorCtr="0">
            <a:spAutoFit/>
          </a:bodyPr>
          <a:lstStyle/>
          <a:p>
            <a:pPr eaLnBrk="0" hangingPunct="0">
              <a:spcBef>
                <a:spcPct val="50000"/>
              </a:spcBef>
            </a:pPr>
            <a:r>
              <a:rPr lang="en-US" altLang="zh-CN" sz="2400" dirty="0">
                <a:solidFill>
                  <a:schemeClr val="hlink"/>
                </a:solidFill>
                <a:latin typeface="Times New Roman" panose="02020603050405020304" pitchFamily="18" charset="0"/>
              </a:rPr>
              <a:t>0</a:t>
            </a:r>
          </a:p>
        </p:txBody>
      </p:sp>
      <p:sp>
        <p:nvSpPr>
          <p:cNvPr id="30735" name="Line 16"/>
          <p:cNvSpPr/>
          <p:nvPr/>
        </p:nvSpPr>
        <p:spPr>
          <a:xfrm flipH="1">
            <a:off x="5562600" y="3124200"/>
            <a:ext cx="838200" cy="914400"/>
          </a:xfrm>
          <a:prstGeom prst="line">
            <a:avLst/>
          </a:prstGeom>
          <a:ln w="12700" cap="flat" cmpd="sng">
            <a:solidFill>
              <a:schemeClr val="tx1"/>
            </a:solidFill>
            <a:prstDash val="solid"/>
            <a:round/>
            <a:headEnd type="none" w="sm" len="sm"/>
            <a:tailEnd type="none" w="sm" len="sm"/>
          </a:ln>
        </p:spPr>
      </p:sp>
      <p:sp>
        <p:nvSpPr>
          <p:cNvPr id="30736" name="Oval 17"/>
          <p:cNvSpPr/>
          <p:nvPr/>
        </p:nvSpPr>
        <p:spPr>
          <a:xfrm>
            <a:off x="5416550" y="4044950"/>
            <a:ext cx="215900" cy="215900"/>
          </a:xfrm>
          <a:prstGeom prst="ellipse">
            <a:avLst/>
          </a:prstGeom>
          <a:solidFill>
            <a:schemeClr val="accent1"/>
          </a:solidFill>
          <a:ln w="12700" cap="flat" cmpd="sng">
            <a:solidFill>
              <a:schemeClr val="tx1"/>
            </a:solidFill>
            <a:prstDash val="solid"/>
            <a:round/>
            <a:headEnd type="none" w="med" len="med"/>
            <a:tailEnd type="none" w="med" len="med"/>
          </a:ln>
        </p:spPr>
        <p:txBody>
          <a:bodyPr wrap="none" anchor="ctr" anchorCtr="0"/>
          <a:lstStyle/>
          <a:p>
            <a:endParaRPr lang="zh-CN" altLang="en-US" dirty="0">
              <a:latin typeface="Arial" panose="020B0604020202020204" pitchFamily="34" charset="0"/>
            </a:endParaRPr>
          </a:p>
        </p:txBody>
      </p:sp>
      <p:sp>
        <p:nvSpPr>
          <p:cNvPr id="364562" name="Rectangle 18"/>
          <p:cNvSpPr/>
          <p:nvPr/>
        </p:nvSpPr>
        <p:spPr>
          <a:xfrm>
            <a:off x="2627313" y="4365625"/>
            <a:ext cx="431800" cy="457200"/>
          </a:xfrm>
          <a:prstGeom prst="rect">
            <a:avLst/>
          </a:prstGeom>
          <a:noFill/>
          <a:ln w="9525">
            <a:noFill/>
          </a:ln>
        </p:spPr>
        <p:txBody>
          <a:bodyPr lIns="92075" tIns="46038" rIns="92075" bIns="46038" anchor="t" anchorCtr="0">
            <a:spAutoFit/>
          </a:bodyPr>
          <a:lstStyle/>
          <a:p>
            <a:pPr eaLnBrk="0" hangingPunct="0">
              <a:spcBef>
                <a:spcPct val="50000"/>
              </a:spcBef>
            </a:pPr>
            <a:r>
              <a:rPr lang="en-US" altLang="zh-CN" sz="2400" dirty="0">
                <a:solidFill>
                  <a:schemeClr val="hlink"/>
                </a:solidFill>
                <a:latin typeface="Times New Roman" panose="02020603050405020304" pitchFamily="18" charset="0"/>
              </a:rPr>
              <a:t>1</a:t>
            </a:r>
          </a:p>
        </p:txBody>
      </p:sp>
      <p:sp>
        <p:nvSpPr>
          <p:cNvPr id="30738" name="Line 19"/>
          <p:cNvSpPr/>
          <p:nvPr/>
        </p:nvSpPr>
        <p:spPr>
          <a:xfrm>
            <a:off x="6629400" y="3124200"/>
            <a:ext cx="990600" cy="838200"/>
          </a:xfrm>
          <a:prstGeom prst="line">
            <a:avLst/>
          </a:prstGeom>
          <a:ln w="12700" cap="flat" cmpd="sng">
            <a:solidFill>
              <a:schemeClr val="tx1"/>
            </a:solidFill>
            <a:prstDash val="solid"/>
            <a:round/>
            <a:headEnd type="none" w="sm" len="sm"/>
            <a:tailEnd type="none" w="sm" len="sm"/>
          </a:ln>
        </p:spPr>
      </p:sp>
      <p:sp>
        <p:nvSpPr>
          <p:cNvPr id="30739" name="Oval 20"/>
          <p:cNvSpPr/>
          <p:nvPr/>
        </p:nvSpPr>
        <p:spPr>
          <a:xfrm>
            <a:off x="7626350" y="3968750"/>
            <a:ext cx="215900" cy="215900"/>
          </a:xfrm>
          <a:prstGeom prst="ellipse">
            <a:avLst/>
          </a:prstGeom>
          <a:solidFill>
            <a:schemeClr val="accent1"/>
          </a:solidFill>
          <a:ln w="12700" cap="flat" cmpd="sng">
            <a:solidFill>
              <a:schemeClr val="tx1"/>
            </a:solidFill>
            <a:prstDash val="solid"/>
            <a:round/>
            <a:headEnd type="none" w="med" len="med"/>
            <a:tailEnd type="none" w="med" len="med"/>
          </a:ln>
        </p:spPr>
        <p:txBody>
          <a:bodyPr wrap="none" anchor="ctr" anchorCtr="0"/>
          <a:lstStyle/>
          <a:p>
            <a:endParaRPr lang="zh-CN" altLang="en-US" dirty="0">
              <a:latin typeface="Arial" panose="020B0604020202020204" pitchFamily="34" charset="0"/>
            </a:endParaRPr>
          </a:p>
        </p:txBody>
      </p:sp>
      <p:sp>
        <p:nvSpPr>
          <p:cNvPr id="30740" name="Rectangle 21"/>
          <p:cNvSpPr/>
          <p:nvPr/>
        </p:nvSpPr>
        <p:spPr>
          <a:xfrm>
            <a:off x="0" y="3284538"/>
            <a:ext cx="539750" cy="579437"/>
          </a:xfrm>
          <a:prstGeom prst="rect">
            <a:avLst/>
          </a:prstGeom>
          <a:noFill/>
          <a:ln w="9525">
            <a:noFill/>
          </a:ln>
        </p:spPr>
        <p:txBody>
          <a:bodyPr lIns="92075" tIns="46038" rIns="92075" bIns="46038" anchor="t" anchorCtr="0">
            <a:spAutoFit/>
          </a:bodyPr>
          <a:lstStyle/>
          <a:p>
            <a:pPr eaLnBrk="0" hangingPunct="0">
              <a:spcBef>
                <a:spcPct val="50000"/>
              </a:spcBef>
            </a:pPr>
            <a:r>
              <a:rPr lang="en-US" altLang="zh-CN" sz="3200" i="1" dirty="0">
                <a:solidFill>
                  <a:schemeClr val="hlink"/>
                </a:solidFill>
                <a:latin typeface="Times New Roman" panose="02020603050405020304" pitchFamily="18" charset="0"/>
              </a:rPr>
              <a:t>x</a:t>
            </a:r>
            <a:r>
              <a:rPr lang="en-US" altLang="zh-CN" sz="3200" baseline="-25000" dirty="0">
                <a:solidFill>
                  <a:schemeClr val="hlink"/>
                </a:solidFill>
                <a:latin typeface="Times New Roman" panose="02020603050405020304" pitchFamily="18" charset="0"/>
              </a:rPr>
              <a:t>2</a:t>
            </a:r>
            <a:endParaRPr lang="en-US" altLang="zh-CN" sz="3200" dirty="0">
              <a:solidFill>
                <a:schemeClr val="hlink"/>
              </a:solidFill>
              <a:latin typeface="Times New Roman" panose="02020603050405020304" pitchFamily="18" charset="0"/>
            </a:endParaRPr>
          </a:p>
        </p:txBody>
      </p:sp>
      <p:sp>
        <p:nvSpPr>
          <p:cNvPr id="30741" name="Line 22"/>
          <p:cNvSpPr/>
          <p:nvPr/>
        </p:nvSpPr>
        <p:spPr>
          <a:xfrm flipH="1">
            <a:off x="533400" y="4419600"/>
            <a:ext cx="533400" cy="685800"/>
          </a:xfrm>
          <a:prstGeom prst="line">
            <a:avLst/>
          </a:prstGeom>
          <a:ln w="12700" cap="flat" cmpd="sng">
            <a:solidFill>
              <a:schemeClr val="tx1"/>
            </a:solidFill>
            <a:prstDash val="solid"/>
            <a:round/>
            <a:headEnd type="none" w="sm" len="sm"/>
            <a:tailEnd type="none" w="sm" len="sm"/>
          </a:ln>
        </p:spPr>
      </p:sp>
      <p:sp>
        <p:nvSpPr>
          <p:cNvPr id="30742" name="Oval 23"/>
          <p:cNvSpPr/>
          <p:nvPr/>
        </p:nvSpPr>
        <p:spPr>
          <a:xfrm>
            <a:off x="387350" y="5111750"/>
            <a:ext cx="215900" cy="215900"/>
          </a:xfrm>
          <a:prstGeom prst="ellipse">
            <a:avLst/>
          </a:prstGeom>
          <a:solidFill>
            <a:schemeClr val="accent1"/>
          </a:solidFill>
          <a:ln w="12700" cap="flat" cmpd="sng">
            <a:solidFill>
              <a:schemeClr val="tx1"/>
            </a:solidFill>
            <a:prstDash val="solid"/>
            <a:round/>
            <a:headEnd type="none" w="med" len="med"/>
            <a:tailEnd type="none" w="med" len="med"/>
          </a:ln>
        </p:spPr>
        <p:txBody>
          <a:bodyPr wrap="none" anchor="ctr" anchorCtr="0"/>
          <a:lstStyle/>
          <a:p>
            <a:endParaRPr lang="zh-CN" altLang="en-US" dirty="0">
              <a:latin typeface="Arial" panose="020B0604020202020204" pitchFamily="34" charset="0"/>
            </a:endParaRPr>
          </a:p>
        </p:txBody>
      </p:sp>
      <p:sp>
        <p:nvSpPr>
          <p:cNvPr id="30743" name="Line 24"/>
          <p:cNvSpPr/>
          <p:nvPr/>
        </p:nvSpPr>
        <p:spPr>
          <a:xfrm>
            <a:off x="1143000" y="4419600"/>
            <a:ext cx="381000" cy="685800"/>
          </a:xfrm>
          <a:prstGeom prst="line">
            <a:avLst/>
          </a:prstGeom>
          <a:ln w="12700" cap="flat" cmpd="sng">
            <a:solidFill>
              <a:schemeClr val="tx1"/>
            </a:solidFill>
            <a:prstDash val="solid"/>
            <a:round/>
            <a:headEnd type="none" w="sm" len="sm"/>
            <a:tailEnd type="none" w="sm" len="sm"/>
          </a:ln>
        </p:spPr>
      </p:sp>
      <p:sp>
        <p:nvSpPr>
          <p:cNvPr id="30744" name="Oval 25"/>
          <p:cNvSpPr/>
          <p:nvPr/>
        </p:nvSpPr>
        <p:spPr>
          <a:xfrm>
            <a:off x="1454150" y="5111750"/>
            <a:ext cx="215900" cy="215900"/>
          </a:xfrm>
          <a:prstGeom prst="ellipse">
            <a:avLst/>
          </a:prstGeom>
          <a:solidFill>
            <a:schemeClr val="accent1"/>
          </a:solidFill>
          <a:ln w="12700" cap="flat" cmpd="sng">
            <a:solidFill>
              <a:schemeClr val="tx1"/>
            </a:solidFill>
            <a:prstDash val="solid"/>
            <a:round/>
            <a:headEnd type="none" w="med" len="med"/>
            <a:tailEnd type="none" w="med" len="med"/>
          </a:ln>
        </p:spPr>
        <p:txBody>
          <a:bodyPr wrap="none" anchor="ctr" anchorCtr="0"/>
          <a:lstStyle/>
          <a:p>
            <a:endParaRPr lang="zh-CN" altLang="en-US" dirty="0">
              <a:latin typeface="Arial" panose="020B0604020202020204" pitchFamily="34" charset="0"/>
            </a:endParaRPr>
          </a:p>
        </p:txBody>
      </p:sp>
      <p:sp>
        <p:nvSpPr>
          <p:cNvPr id="30745" name="Line 26"/>
          <p:cNvSpPr/>
          <p:nvPr/>
        </p:nvSpPr>
        <p:spPr>
          <a:xfrm flipH="1">
            <a:off x="2667000" y="4343400"/>
            <a:ext cx="609600" cy="762000"/>
          </a:xfrm>
          <a:prstGeom prst="line">
            <a:avLst/>
          </a:prstGeom>
          <a:ln w="12700" cap="flat" cmpd="sng">
            <a:solidFill>
              <a:schemeClr val="tx1"/>
            </a:solidFill>
            <a:prstDash val="solid"/>
            <a:round/>
            <a:headEnd type="none" w="sm" len="sm"/>
            <a:tailEnd type="none" w="sm" len="sm"/>
          </a:ln>
        </p:spPr>
      </p:sp>
      <p:sp>
        <p:nvSpPr>
          <p:cNvPr id="30746" name="Oval 27"/>
          <p:cNvSpPr/>
          <p:nvPr/>
        </p:nvSpPr>
        <p:spPr>
          <a:xfrm>
            <a:off x="2597150" y="5111750"/>
            <a:ext cx="215900" cy="215900"/>
          </a:xfrm>
          <a:prstGeom prst="ellipse">
            <a:avLst/>
          </a:prstGeom>
          <a:solidFill>
            <a:schemeClr val="accent1"/>
          </a:solidFill>
          <a:ln w="12700" cap="flat" cmpd="sng">
            <a:solidFill>
              <a:schemeClr val="tx1"/>
            </a:solidFill>
            <a:prstDash val="solid"/>
            <a:round/>
            <a:headEnd type="none" w="med" len="med"/>
            <a:tailEnd type="none" w="med" len="med"/>
          </a:ln>
        </p:spPr>
        <p:txBody>
          <a:bodyPr wrap="none" anchor="ctr" anchorCtr="0"/>
          <a:lstStyle/>
          <a:p>
            <a:endParaRPr lang="zh-CN" altLang="en-US" dirty="0">
              <a:latin typeface="Arial" panose="020B0604020202020204" pitchFamily="34" charset="0"/>
            </a:endParaRPr>
          </a:p>
        </p:txBody>
      </p:sp>
      <p:sp>
        <p:nvSpPr>
          <p:cNvPr id="30747" name="Line 28"/>
          <p:cNvSpPr/>
          <p:nvPr/>
        </p:nvSpPr>
        <p:spPr>
          <a:xfrm>
            <a:off x="3352800" y="4343400"/>
            <a:ext cx="457200" cy="762000"/>
          </a:xfrm>
          <a:prstGeom prst="line">
            <a:avLst/>
          </a:prstGeom>
          <a:ln w="12700" cap="flat" cmpd="sng">
            <a:solidFill>
              <a:schemeClr val="tx1"/>
            </a:solidFill>
            <a:prstDash val="solid"/>
            <a:round/>
            <a:headEnd type="none" w="sm" len="sm"/>
            <a:tailEnd type="none" w="sm" len="sm"/>
          </a:ln>
        </p:spPr>
      </p:sp>
      <p:sp>
        <p:nvSpPr>
          <p:cNvPr id="30748" name="Oval 29"/>
          <p:cNvSpPr/>
          <p:nvPr/>
        </p:nvSpPr>
        <p:spPr>
          <a:xfrm>
            <a:off x="3740150" y="5111750"/>
            <a:ext cx="215900" cy="215900"/>
          </a:xfrm>
          <a:prstGeom prst="ellipse">
            <a:avLst/>
          </a:prstGeom>
          <a:solidFill>
            <a:schemeClr val="accent1"/>
          </a:solidFill>
          <a:ln w="12700" cap="flat" cmpd="sng">
            <a:solidFill>
              <a:schemeClr val="tx1"/>
            </a:solidFill>
            <a:prstDash val="solid"/>
            <a:round/>
            <a:headEnd type="none" w="med" len="med"/>
            <a:tailEnd type="none" w="med" len="med"/>
          </a:ln>
        </p:spPr>
        <p:txBody>
          <a:bodyPr wrap="none" anchor="ctr" anchorCtr="0"/>
          <a:lstStyle/>
          <a:p>
            <a:endParaRPr lang="zh-CN" altLang="en-US" dirty="0">
              <a:latin typeface="Arial" panose="020B0604020202020204" pitchFamily="34" charset="0"/>
            </a:endParaRPr>
          </a:p>
        </p:txBody>
      </p:sp>
      <p:sp>
        <p:nvSpPr>
          <p:cNvPr id="30749" name="Line 30"/>
          <p:cNvSpPr/>
          <p:nvPr/>
        </p:nvSpPr>
        <p:spPr>
          <a:xfrm flipH="1">
            <a:off x="5029200" y="4267200"/>
            <a:ext cx="457200" cy="838200"/>
          </a:xfrm>
          <a:prstGeom prst="line">
            <a:avLst/>
          </a:prstGeom>
          <a:ln w="12700" cap="flat" cmpd="sng">
            <a:solidFill>
              <a:schemeClr val="tx1"/>
            </a:solidFill>
            <a:prstDash val="solid"/>
            <a:round/>
            <a:headEnd type="none" w="sm" len="sm"/>
            <a:tailEnd type="none" w="sm" len="sm"/>
          </a:ln>
        </p:spPr>
      </p:sp>
      <p:sp>
        <p:nvSpPr>
          <p:cNvPr id="30750" name="Oval 31"/>
          <p:cNvSpPr/>
          <p:nvPr/>
        </p:nvSpPr>
        <p:spPr>
          <a:xfrm>
            <a:off x="4883150" y="5111750"/>
            <a:ext cx="215900" cy="215900"/>
          </a:xfrm>
          <a:prstGeom prst="ellipse">
            <a:avLst/>
          </a:prstGeom>
          <a:solidFill>
            <a:schemeClr val="accent1"/>
          </a:solidFill>
          <a:ln w="12700" cap="flat" cmpd="sng">
            <a:solidFill>
              <a:schemeClr val="tx1"/>
            </a:solidFill>
            <a:prstDash val="solid"/>
            <a:round/>
            <a:headEnd type="none" w="med" len="med"/>
            <a:tailEnd type="none" w="med" len="med"/>
          </a:ln>
        </p:spPr>
        <p:txBody>
          <a:bodyPr wrap="none" anchor="ctr" anchorCtr="0"/>
          <a:lstStyle/>
          <a:p>
            <a:endParaRPr lang="zh-CN" altLang="en-US" dirty="0">
              <a:latin typeface="Arial" panose="020B0604020202020204" pitchFamily="34" charset="0"/>
            </a:endParaRPr>
          </a:p>
        </p:txBody>
      </p:sp>
      <p:sp>
        <p:nvSpPr>
          <p:cNvPr id="30751" name="Line 32"/>
          <p:cNvSpPr/>
          <p:nvPr/>
        </p:nvSpPr>
        <p:spPr>
          <a:xfrm>
            <a:off x="5562600" y="4267200"/>
            <a:ext cx="533400" cy="838200"/>
          </a:xfrm>
          <a:prstGeom prst="line">
            <a:avLst/>
          </a:prstGeom>
          <a:ln w="12700" cap="flat" cmpd="sng">
            <a:solidFill>
              <a:schemeClr val="tx1"/>
            </a:solidFill>
            <a:prstDash val="solid"/>
            <a:round/>
            <a:headEnd type="none" w="sm" len="sm"/>
            <a:tailEnd type="none" w="sm" len="sm"/>
          </a:ln>
        </p:spPr>
      </p:sp>
      <p:sp>
        <p:nvSpPr>
          <p:cNvPr id="30752" name="Oval 33"/>
          <p:cNvSpPr/>
          <p:nvPr/>
        </p:nvSpPr>
        <p:spPr>
          <a:xfrm>
            <a:off x="6026150" y="5111750"/>
            <a:ext cx="215900" cy="215900"/>
          </a:xfrm>
          <a:prstGeom prst="ellipse">
            <a:avLst/>
          </a:prstGeom>
          <a:solidFill>
            <a:schemeClr val="accent1"/>
          </a:solidFill>
          <a:ln w="12700" cap="flat" cmpd="sng">
            <a:solidFill>
              <a:schemeClr val="tx1"/>
            </a:solidFill>
            <a:prstDash val="solid"/>
            <a:round/>
            <a:headEnd type="none" w="med" len="med"/>
            <a:tailEnd type="none" w="med" len="med"/>
          </a:ln>
        </p:spPr>
        <p:txBody>
          <a:bodyPr wrap="none" anchor="ctr" anchorCtr="0"/>
          <a:lstStyle/>
          <a:p>
            <a:endParaRPr lang="zh-CN" altLang="en-US" dirty="0">
              <a:latin typeface="Arial" panose="020B0604020202020204" pitchFamily="34" charset="0"/>
            </a:endParaRPr>
          </a:p>
        </p:txBody>
      </p:sp>
      <p:sp>
        <p:nvSpPr>
          <p:cNvPr id="30753" name="Line 34"/>
          <p:cNvSpPr/>
          <p:nvPr/>
        </p:nvSpPr>
        <p:spPr>
          <a:xfrm flipH="1">
            <a:off x="7239000" y="4191000"/>
            <a:ext cx="457200" cy="914400"/>
          </a:xfrm>
          <a:prstGeom prst="line">
            <a:avLst/>
          </a:prstGeom>
          <a:ln w="12700" cap="flat" cmpd="sng">
            <a:solidFill>
              <a:schemeClr val="tx1"/>
            </a:solidFill>
            <a:prstDash val="solid"/>
            <a:round/>
            <a:headEnd type="none" w="sm" len="sm"/>
            <a:tailEnd type="none" w="sm" len="sm"/>
          </a:ln>
        </p:spPr>
      </p:sp>
      <p:sp>
        <p:nvSpPr>
          <p:cNvPr id="30754" name="Oval 35"/>
          <p:cNvSpPr/>
          <p:nvPr/>
        </p:nvSpPr>
        <p:spPr>
          <a:xfrm>
            <a:off x="7169150" y="5111750"/>
            <a:ext cx="215900" cy="215900"/>
          </a:xfrm>
          <a:prstGeom prst="ellipse">
            <a:avLst/>
          </a:prstGeom>
          <a:solidFill>
            <a:schemeClr val="accent1"/>
          </a:solidFill>
          <a:ln w="12700" cap="flat" cmpd="sng">
            <a:solidFill>
              <a:schemeClr val="tx1"/>
            </a:solidFill>
            <a:prstDash val="solid"/>
            <a:round/>
            <a:headEnd type="none" w="med" len="med"/>
            <a:tailEnd type="none" w="med" len="med"/>
          </a:ln>
        </p:spPr>
        <p:txBody>
          <a:bodyPr wrap="none" anchor="ctr" anchorCtr="0"/>
          <a:lstStyle/>
          <a:p>
            <a:endParaRPr lang="zh-CN" altLang="en-US" dirty="0">
              <a:latin typeface="Arial" panose="020B0604020202020204" pitchFamily="34" charset="0"/>
            </a:endParaRPr>
          </a:p>
        </p:txBody>
      </p:sp>
      <p:sp>
        <p:nvSpPr>
          <p:cNvPr id="30755" name="Line 36"/>
          <p:cNvSpPr/>
          <p:nvPr/>
        </p:nvSpPr>
        <p:spPr>
          <a:xfrm>
            <a:off x="7848600" y="4191000"/>
            <a:ext cx="609600" cy="914400"/>
          </a:xfrm>
          <a:prstGeom prst="line">
            <a:avLst/>
          </a:prstGeom>
          <a:ln w="12700" cap="flat" cmpd="sng">
            <a:solidFill>
              <a:schemeClr val="tx1"/>
            </a:solidFill>
            <a:prstDash val="solid"/>
            <a:round/>
            <a:headEnd type="none" w="sm" len="sm"/>
            <a:tailEnd type="none" w="sm" len="sm"/>
          </a:ln>
        </p:spPr>
      </p:sp>
      <p:sp>
        <p:nvSpPr>
          <p:cNvPr id="30756" name="Oval 37"/>
          <p:cNvSpPr/>
          <p:nvPr/>
        </p:nvSpPr>
        <p:spPr>
          <a:xfrm>
            <a:off x="8312150" y="5111750"/>
            <a:ext cx="215900" cy="215900"/>
          </a:xfrm>
          <a:prstGeom prst="ellipse">
            <a:avLst/>
          </a:prstGeom>
          <a:solidFill>
            <a:schemeClr val="accent1"/>
          </a:solidFill>
          <a:ln w="12700" cap="flat" cmpd="sng">
            <a:solidFill>
              <a:schemeClr val="tx1"/>
            </a:solidFill>
            <a:prstDash val="solid"/>
            <a:round/>
            <a:headEnd type="none" w="med" len="med"/>
            <a:tailEnd type="none" w="med" len="med"/>
          </a:ln>
        </p:spPr>
        <p:txBody>
          <a:bodyPr wrap="none" anchor="ctr" anchorCtr="0"/>
          <a:lstStyle/>
          <a:p>
            <a:endParaRPr lang="zh-CN" altLang="en-US" dirty="0">
              <a:latin typeface="Arial" panose="020B0604020202020204" pitchFamily="34" charset="0"/>
            </a:endParaRPr>
          </a:p>
        </p:txBody>
      </p:sp>
      <p:sp>
        <p:nvSpPr>
          <p:cNvPr id="364582" name="Oval 38"/>
          <p:cNvSpPr/>
          <p:nvPr/>
        </p:nvSpPr>
        <p:spPr>
          <a:xfrm>
            <a:off x="3995738" y="1196975"/>
            <a:ext cx="576262" cy="576263"/>
          </a:xfrm>
          <a:prstGeom prst="ellipse">
            <a:avLst/>
          </a:prstGeom>
          <a:solidFill>
            <a:schemeClr val="bg1"/>
          </a:solidFill>
          <a:ln w="12700" cap="flat" cmpd="sng">
            <a:solidFill>
              <a:schemeClr val="tx1"/>
            </a:solidFill>
            <a:prstDash val="solid"/>
            <a:round/>
            <a:headEnd type="none" w="med" len="med"/>
            <a:tailEnd type="none" w="med" len="med"/>
          </a:ln>
        </p:spPr>
        <p:txBody>
          <a:bodyPr wrap="none" anchor="ctr" anchorCtr="0"/>
          <a:lstStyle/>
          <a:p>
            <a:pPr algn="ctr" eaLnBrk="0" hangingPunct="0"/>
            <a:r>
              <a:rPr lang="en-US" altLang="zh-CN" sz="2400" dirty="0">
                <a:latin typeface="Times" charset="0"/>
              </a:rPr>
              <a:t>0</a:t>
            </a:r>
          </a:p>
        </p:txBody>
      </p:sp>
      <p:sp>
        <p:nvSpPr>
          <p:cNvPr id="30758" name="Rectangle 39"/>
          <p:cNvSpPr/>
          <p:nvPr/>
        </p:nvSpPr>
        <p:spPr>
          <a:xfrm>
            <a:off x="0" y="5300663"/>
            <a:ext cx="1081088" cy="579437"/>
          </a:xfrm>
          <a:prstGeom prst="rect">
            <a:avLst/>
          </a:prstGeom>
          <a:noFill/>
          <a:ln w="9525">
            <a:noFill/>
          </a:ln>
        </p:spPr>
        <p:txBody>
          <a:bodyPr lIns="92075" tIns="46038" rIns="92075" bIns="46038" anchor="t" anchorCtr="0">
            <a:spAutoFit/>
          </a:bodyPr>
          <a:lstStyle/>
          <a:p>
            <a:pPr eaLnBrk="0" hangingPunct="0">
              <a:spcBef>
                <a:spcPct val="50000"/>
              </a:spcBef>
            </a:pPr>
            <a:r>
              <a:rPr lang="en-US" altLang="zh-CN" sz="3200" i="1" dirty="0">
                <a:solidFill>
                  <a:schemeClr val="hlink"/>
                </a:solidFill>
                <a:latin typeface="Times New Roman" panose="02020603050405020304" pitchFamily="18" charset="0"/>
              </a:rPr>
              <a:t>x</a:t>
            </a:r>
            <a:r>
              <a:rPr lang="en-US" altLang="zh-CN" sz="3200" baseline="-25000" dirty="0">
                <a:solidFill>
                  <a:schemeClr val="hlink"/>
                </a:solidFill>
                <a:latin typeface="Times New Roman" panose="02020603050405020304" pitchFamily="18" charset="0"/>
              </a:rPr>
              <a:t>4</a:t>
            </a:r>
            <a:endParaRPr lang="en-US" altLang="zh-CN" sz="3200" dirty="0">
              <a:solidFill>
                <a:schemeClr val="hlink"/>
              </a:solidFill>
              <a:latin typeface="Times New Roman" panose="02020603050405020304" pitchFamily="18" charset="0"/>
            </a:endParaRPr>
          </a:p>
        </p:txBody>
      </p:sp>
      <p:sp>
        <p:nvSpPr>
          <p:cNvPr id="30759" name="Rectangle 40"/>
          <p:cNvSpPr/>
          <p:nvPr/>
        </p:nvSpPr>
        <p:spPr>
          <a:xfrm>
            <a:off x="0" y="4437063"/>
            <a:ext cx="576263" cy="579437"/>
          </a:xfrm>
          <a:prstGeom prst="rect">
            <a:avLst/>
          </a:prstGeom>
          <a:noFill/>
          <a:ln w="9525">
            <a:noFill/>
          </a:ln>
        </p:spPr>
        <p:txBody>
          <a:bodyPr lIns="92075" tIns="46038" rIns="92075" bIns="46038" anchor="t" anchorCtr="0">
            <a:spAutoFit/>
          </a:bodyPr>
          <a:lstStyle/>
          <a:p>
            <a:pPr eaLnBrk="0" hangingPunct="0">
              <a:spcBef>
                <a:spcPct val="50000"/>
              </a:spcBef>
            </a:pPr>
            <a:r>
              <a:rPr lang="en-US" altLang="zh-CN" sz="3200" i="1" dirty="0">
                <a:solidFill>
                  <a:schemeClr val="hlink"/>
                </a:solidFill>
                <a:latin typeface="Times New Roman" panose="02020603050405020304" pitchFamily="18" charset="0"/>
              </a:rPr>
              <a:t>x</a:t>
            </a:r>
            <a:r>
              <a:rPr lang="en-US" altLang="zh-CN" sz="3200" baseline="-25000" dirty="0">
                <a:solidFill>
                  <a:schemeClr val="hlink"/>
                </a:solidFill>
                <a:latin typeface="Times New Roman" panose="02020603050405020304" pitchFamily="18" charset="0"/>
              </a:rPr>
              <a:t>3</a:t>
            </a:r>
            <a:endParaRPr lang="en-US" altLang="zh-CN" sz="3200" dirty="0">
              <a:solidFill>
                <a:schemeClr val="hlink"/>
              </a:solidFill>
              <a:latin typeface="Times New Roman" panose="02020603050405020304" pitchFamily="18" charset="0"/>
            </a:endParaRPr>
          </a:p>
        </p:txBody>
      </p:sp>
      <p:sp>
        <p:nvSpPr>
          <p:cNvPr id="364585" name="Oval 41"/>
          <p:cNvSpPr/>
          <p:nvPr/>
        </p:nvSpPr>
        <p:spPr>
          <a:xfrm>
            <a:off x="1908175" y="2708275"/>
            <a:ext cx="576263" cy="576263"/>
          </a:xfrm>
          <a:prstGeom prst="ellipse">
            <a:avLst/>
          </a:prstGeom>
          <a:solidFill>
            <a:schemeClr val="bg1"/>
          </a:solidFill>
          <a:ln w="12700" cap="flat" cmpd="sng">
            <a:solidFill>
              <a:schemeClr val="tx1"/>
            </a:solidFill>
            <a:prstDash val="solid"/>
            <a:round/>
            <a:headEnd type="none" w="med" len="med"/>
            <a:tailEnd type="none" w="med" len="med"/>
          </a:ln>
        </p:spPr>
        <p:txBody>
          <a:bodyPr wrap="none" anchor="ctr" anchorCtr="0"/>
          <a:lstStyle/>
          <a:p>
            <a:pPr algn="ctr" eaLnBrk="0" hangingPunct="0"/>
            <a:r>
              <a:rPr lang="en-US" altLang="zh-CN" sz="2400" dirty="0">
                <a:latin typeface="Times" charset="0"/>
              </a:rPr>
              <a:t>8</a:t>
            </a:r>
          </a:p>
        </p:txBody>
      </p:sp>
      <p:sp>
        <p:nvSpPr>
          <p:cNvPr id="364586" name="Oval 42"/>
          <p:cNvSpPr/>
          <p:nvPr/>
        </p:nvSpPr>
        <p:spPr>
          <a:xfrm>
            <a:off x="827088" y="4005263"/>
            <a:ext cx="576262" cy="576262"/>
          </a:xfrm>
          <a:prstGeom prst="ellipse">
            <a:avLst/>
          </a:prstGeom>
          <a:solidFill>
            <a:schemeClr val="bg1"/>
          </a:solidFill>
          <a:ln w="12700" cap="flat" cmpd="sng">
            <a:solidFill>
              <a:schemeClr val="tx1"/>
            </a:solidFill>
            <a:prstDash val="solid"/>
            <a:round/>
            <a:headEnd type="none" w="med" len="med"/>
            <a:tailEnd type="none" w="med" len="med"/>
          </a:ln>
        </p:spPr>
        <p:txBody>
          <a:bodyPr wrap="none" anchor="ctr" anchorCtr="0"/>
          <a:lstStyle/>
          <a:p>
            <a:pPr algn="ctr" eaLnBrk="0" hangingPunct="0"/>
            <a:r>
              <a:rPr lang="en-US" altLang="zh-CN" sz="2400" dirty="0">
                <a:latin typeface="Times" charset="0"/>
              </a:rPr>
              <a:t>14</a:t>
            </a:r>
          </a:p>
        </p:txBody>
      </p:sp>
      <p:sp>
        <p:nvSpPr>
          <p:cNvPr id="364587" name="Oval 43"/>
          <p:cNvSpPr/>
          <p:nvPr/>
        </p:nvSpPr>
        <p:spPr>
          <a:xfrm>
            <a:off x="2987675" y="3933825"/>
            <a:ext cx="576263" cy="576263"/>
          </a:xfrm>
          <a:prstGeom prst="ellipse">
            <a:avLst/>
          </a:prstGeom>
          <a:solidFill>
            <a:schemeClr val="bg1"/>
          </a:solidFill>
          <a:ln w="12700" cap="flat" cmpd="sng">
            <a:solidFill>
              <a:schemeClr val="tx1"/>
            </a:solidFill>
            <a:prstDash val="solid"/>
            <a:round/>
            <a:headEnd type="none" w="med" len="med"/>
            <a:tailEnd type="none" w="med" len="med"/>
          </a:ln>
        </p:spPr>
        <p:txBody>
          <a:bodyPr wrap="none" anchor="ctr" anchorCtr="0"/>
          <a:lstStyle/>
          <a:p>
            <a:pPr algn="ctr" eaLnBrk="0" hangingPunct="0"/>
            <a:r>
              <a:rPr lang="en-US" altLang="zh-CN" sz="2400" dirty="0">
                <a:latin typeface="Times" charset="0"/>
              </a:rPr>
              <a:t>8</a:t>
            </a:r>
          </a:p>
        </p:txBody>
      </p:sp>
      <p:sp>
        <p:nvSpPr>
          <p:cNvPr id="364588" name="Rectangle 44"/>
          <p:cNvSpPr/>
          <p:nvPr/>
        </p:nvSpPr>
        <p:spPr>
          <a:xfrm>
            <a:off x="2268538" y="5373688"/>
            <a:ext cx="414337" cy="457200"/>
          </a:xfrm>
          <a:prstGeom prst="rect">
            <a:avLst/>
          </a:prstGeom>
          <a:noFill/>
          <a:ln w="9525">
            <a:noFill/>
          </a:ln>
        </p:spPr>
        <p:txBody>
          <a:bodyPr lIns="92075" tIns="46038" rIns="92075" bIns="46038" anchor="t" anchorCtr="0">
            <a:spAutoFit/>
          </a:bodyPr>
          <a:lstStyle/>
          <a:p>
            <a:pPr eaLnBrk="0" hangingPunct="0">
              <a:spcBef>
                <a:spcPct val="50000"/>
              </a:spcBef>
            </a:pPr>
            <a:r>
              <a:rPr lang="en-US" altLang="zh-CN" sz="2400" dirty="0">
                <a:solidFill>
                  <a:schemeClr val="hlink"/>
                </a:solidFill>
                <a:latin typeface="Times New Roman" panose="02020603050405020304" pitchFamily="18" charset="0"/>
              </a:rPr>
              <a:t>1</a:t>
            </a:r>
          </a:p>
        </p:txBody>
      </p:sp>
      <p:sp>
        <p:nvSpPr>
          <p:cNvPr id="364589" name="Rectangle 45"/>
          <p:cNvSpPr/>
          <p:nvPr/>
        </p:nvSpPr>
        <p:spPr>
          <a:xfrm>
            <a:off x="2843213" y="5373688"/>
            <a:ext cx="452437" cy="457200"/>
          </a:xfrm>
          <a:prstGeom prst="rect">
            <a:avLst/>
          </a:prstGeom>
          <a:noFill/>
          <a:ln w="9525">
            <a:noFill/>
          </a:ln>
        </p:spPr>
        <p:txBody>
          <a:bodyPr lIns="92075" tIns="46038" rIns="92075" bIns="46038" anchor="t" anchorCtr="0">
            <a:spAutoFit/>
          </a:bodyPr>
          <a:lstStyle/>
          <a:p>
            <a:pPr eaLnBrk="0" hangingPunct="0">
              <a:spcBef>
                <a:spcPct val="50000"/>
              </a:spcBef>
            </a:pPr>
            <a:r>
              <a:rPr lang="en-US" altLang="zh-CN" sz="2400" dirty="0">
                <a:solidFill>
                  <a:schemeClr val="hlink"/>
                </a:solidFill>
                <a:latin typeface="Times New Roman" panose="02020603050405020304" pitchFamily="18" charset="0"/>
              </a:rPr>
              <a:t>0</a:t>
            </a:r>
          </a:p>
        </p:txBody>
      </p:sp>
      <p:sp>
        <p:nvSpPr>
          <p:cNvPr id="364590" name="Rectangle 46"/>
          <p:cNvSpPr/>
          <p:nvPr/>
        </p:nvSpPr>
        <p:spPr>
          <a:xfrm>
            <a:off x="2771775" y="6237288"/>
            <a:ext cx="1225550" cy="457200"/>
          </a:xfrm>
          <a:prstGeom prst="rect">
            <a:avLst/>
          </a:prstGeom>
          <a:noFill/>
          <a:ln w="12700">
            <a:noFill/>
          </a:ln>
        </p:spPr>
        <p:txBody>
          <a:bodyPr wrap="none" anchor="t" anchorCtr="0">
            <a:spAutoFit/>
          </a:bodyPr>
          <a:lstStyle/>
          <a:p>
            <a:pPr algn="ctr" eaLnBrk="0" hangingPunct="0"/>
            <a:r>
              <a:rPr lang="en-US" altLang="zh-CN" sz="2400" dirty="0">
                <a:solidFill>
                  <a:srgbClr val="993300"/>
                </a:solidFill>
                <a:latin typeface="Times" charset="0"/>
              </a:rPr>
              <a:t>[1,0,1,0]</a:t>
            </a:r>
          </a:p>
        </p:txBody>
      </p:sp>
      <p:sp>
        <p:nvSpPr>
          <p:cNvPr id="30766" name="Oval 47"/>
          <p:cNvSpPr/>
          <p:nvPr/>
        </p:nvSpPr>
        <p:spPr>
          <a:xfrm>
            <a:off x="6300788" y="1268413"/>
            <a:ext cx="576262" cy="576262"/>
          </a:xfrm>
          <a:prstGeom prst="ellipse">
            <a:avLst/>
          </a:prstGeom>
          <a:solidFill>
            <a:schemeClr val="bg1"/>
          </a:solidFill>
          <a:ln w="12700" cap="flat" cmpd="sng">
            <a:solidFill>
              <a:schemeClr val="tx1"/>
            </a:solidFill>
            <a:prstDash val="solid"/>
            <a:round/>
            <a:headEnd type="none" w="med" len="med"/>
            <a:tailEnd type="none" w="med" len="med"/>
          </a:ln>
        </p:spPr>
        <p:txBody>
          <a:bodyPr wrap="none" anchor="ctr" anchorCtr="0"/>
          <a:lstStyle/>
          <a:p>
            <a:pPr algn="ctr" eaLnBrk="0" hangingPunct="0"/>
            <a:r>
              <a:rPr lang="en-US" altLang="zh-CN" sz="2400" i="1" dirty="0">
                <a:latin typeface="Times" charset="0"/>
              </a:rPr>
              <a:t>C</a:t>
            </a:r>
            <a:r>
              <a:rPr lang="en-US" altLang="zh-CN" sz="2400" dirty="0">
                <a:latin typeface="Times" charset="0"/>
              </a:rPr>
              <a:t>(</a:t>
            </a:r>
            <a:r>
              <a:rPr lang="en-US" altLang="zh-CN" sz="2400" i="1" dirty="0">
                <a:latin typeface="Times" charset="0"/>
              </a:rPr>
              <a:t>t</a:t>
            </a:r>
            <a:r>
              <a:rPr lang="en-US" altLang="zh-CN" sz="2400" dirty="0">
                <a:latin typeface="Times" charset="0"/>
              </a:rPr>
              <a:t>)</a:t>
            </a:r>
          </a:p>
        </p:txBody>
      </p:sp>
      <p:sp>
        <p:nvSpPr>
          <p:cNvPr id="30767" name="Rectangle 48"/>
          <p:cNvSpPr/>
          <p:nvPr/>
        </p:nvSpPr>
        <p:spPr>
          <a:xfrm>
            <a:off x="6948488" y="1268413"/>
            <a:ext cx="1528762" cy="457200"/>
          </a:xfrm>
          <a:prstGeom prst="rect">
            <a:avLst/>
          </a:prstGeom>
          <a:noFill/>
          <a:ln w="12700">
            <a:noFill/>
          </a:ln>
        </p:spPr>
        <p:txBody>
          <a:bodyPr wrap="none" anchor="t" anchorCtr="0">
            <a:spAutoFit/>
          </a:bodyPr>
          <a:lstStyle/>
          <a:p>
            <a:pPr algn="ctr" eaLnBrk="0" hangingPunct="0"/>
            <a:r>
              <a:rPr lang="en-US" altLang="zh-CN" sz="2400" dirty="0">
                <a:solidFill>
                  <a:schemeClr val="tx2"/>
                </a:solidFill>
                <a:latin typeface="Times" charset="0"/>
              </a:rPr>
              <a:t>Live </a:t>
            </a:r>
            <a:r>
              <a:rPr lang="en-US" altLang="zh-CN" sz="2400" dirty="0">
                <a:latin typeface="Times" charset="0"/>
              </a:rPr>
              <a:t>nodes</a:t>
            </a:r>
          </a:p>
        </p:txBody>
      </p:sp>
      <p:grpSp>
        <p:nvGrpSpPr>
          <p:cNvPr id="30768" name="Group 49"/>
          <p:cNvGrpSpPr/>
          <p:nvPr/>
        </p:nvGrpSpPr>
        <p:grpSpPr>
          <a:xfrm>
            <a:off x="6400800" y="1989138"/>
            <a:ext cx="2743200" cy="457200"/>
            <a:chOff x="768" y="3600"/>
            <a:chExt cx="1728" cy="288"/>
          </a:xfrm>
        </p:grpSpPr>
        <p:sp>
          <p:nvSpPr>
            <p:cNvPr id="30769" name="Oval 50"/>
            <p:cNvSpPr/>
            <p:nvPr/>
          </p:nvSpPr>
          <p:spPr>
            <a:xfrm>
              <a:off x="768" y="3648"/>
              <a:ext cx="192" cy="192"/>
            </a:xfrm>
            <a:prstGeom prst="ellipse">
              <a:avLst/>
            </a:prstGeom>
            <a:solidFill>
              <a:schemeClr val="tx1"/>
            </a:solidFill>
            <a:ln w="15875" cap="flat" cmpd="sng">
              <a:solidFill>
                <a:schemeClr val="bg2"/>
              </a:solidFill>
              <a:prstDash val="solid"/>
              <a:round/>
              <a:headEnd type="none" w="med" len="med"/>
              <a:tailEnd type="none" w="lg" len="lg"/>
            </a:ln>
          </p:spPr>
          <p:txBody>
            <a:bodyPr wrap="none" anchor="ctr" anchorCtr="0"/>
            <a:lstStyle/>
            <a:p>
              <a:endParaRPr lang="zh-CN" altLang="en-US" dirty="0">
                <a:latin typeface="Arial" panose="020B0604020202020204" pitchFamily="34" charset="0"/>
              </a:endParaRPr>
            </a:p>
          </p:txBody>
        </p:sp>
        <p:sp>
          <p:nvSpPr>
            <p:cNvPr id="30770" name="Text Box 51"/>
            <p:cNvSpPr txBox="1"/>
            <p:nvPr/>
          </p:nvSpPr>
          <p:spPr>
            <a:xfrm>
              <a:off x="1008" y="3600"/>
              <a:ext cx="1488" cy="288"/>
            </a:xfrm>
            <a:prstGeom prst="rect">
              <a:avLst/>
            </a:prstGeom>
            <a:noFill/>
            <a:ln w="15875">
              <a:noFill/>
            </a:ln>
          </p:spPr>
          <p:txBody>
            <a:bodyPr anchor="t" anchorCtr="0">
              <a:spAutoFit/>
            </a:bodyPr>
            <a:lstStyle/>
            <a:p>
              <a:pPr eaLnBrk="0" hangingPunct="0">
                <a:spcBef>
                  <a:spcPct val="50000"/>
                </a:spcBef>
              </a:pPr>
              <a:r>
                <a:rPr lang="en-US" altLang="zh-CN" sz="2400" dirty="0">
                  <a:solidFill>
                    <a:schemeClr val="tx2"/>
                  </a:solidFill>
                  <a:latin typeface="Times New Roman" panose="02020603050405020304" pitchFamily="18" charset="0"/>
                </a:rPr>
                <a:t>Dead </a:t>
              </a:r>
              <a:r>
                <a:rPr lang="en-US" altLang="zh-CN" sz="2400" dirty="0">
                  <a:latin typeface="Times New Roman" panose="02020603050405020304" pitchFamily="18" charset="0"/>
                </a:rPr>
                <a:t>nodes</a:t>
              </a:r>
            </a:p>
          </p:txBody>
        </p:sp>
      </p:grpSp>
      <p:sp>
        <p:nvSpPr>
          <p:cNvPr id="364596" name="Oval 52"/>
          <p:cNvSpPr/>
          <p:nvPr/>
        </p:nvSpPr>
        <p:spPr>
          <a:xfrm>
            <a:off x="827088" y="4005263"/>
            <a:ext cx="576262" cy="577850"/>
          </a:xfrm>
          <a:prstGeom prst="ellipse">
            <a:avLst/>
          </a:prstGeom>
          <a:solidFill>
            <a:schemeClr val="tx1"/>
          </a:solidFill>
          <a:ln w="12700" cap="flat" cmpd="sng">
            <a:solidFill>
              <a:schemeClr val="tx1"/>
            </a:solidFill>
            <a:prstDash val="solid"/>
            <a:round/>
            <a:headEnd type="none" w="med" len="med"/>
            <a:tailEnd type="none" w="med" len="med"/>
          </a:ln>
        </p:spPr>
        <p:txBody>
          <a:bodyPr wrap="none" anchor="ctr" anchorCtr="0"/>
          <a:lstStyle/>
          <a:p>
            <a:endParaRPr lang="zh-CN" altLang="en-US" dirty="0">
              <a:latin typeface="Arial" panose="020B0604020202020204" pitchFamily="34" charset="0"/>
            </a:endParaRPr>
          </a:p>
        </p:txBody>
      </p:sp>
      <p:grpSp>
        <p:nvGrpSpPr>
          <p:cNvPr id="30772" name="Group 53"/>
          <p:cNvGrpSpPr/>
          <p:nvPr/>
        </p:nvGrpSpPr>
        <p:grpSpPr>
          <a:xfrm>
            <a:off x="82550" y="5334000"/>
            <a:ext cx="8750300" cy="755650"/>
            <a:chOff x="52" y="3360"/>
            <a:chExt cx="5512" cy="476"/>
          </a:xfrm>
        </p:grpSpPr>
        <p:sp>
          <p:nvSpPr>
            <p:cNvPr id="30773" name="Oval 54"/>
            <p:cNvSpPr/>
            <p:nvPr/>
          </p:nvSpPr>
          <p:spPr>
            <a:xfrm>
              <a:off x="52" y="3700"/>
              <a:ext cx="136" cy="136"/>
            </a:xfrm>
            <a:prstGeom prst="ellipse">
              <a:avLst/>
            </a:prstGeom>
            <a:solidFill>
              <a:schemeClr val="tx2"/>
            </a:solidFill>
            <a:ln w="12700" cap="flat" cmpd="sng">
              <a:solidFill>
                <a:schemeClr val="tx1"/>
              </a:solidFill>
              <a:prstDash val="solid"/>
              <a:round/>
              <a:headEnd type="none" w="med" len="med"/>
              <a:tailEnd type="none" w="med" len="med"/>
            </a:ln>
          </p:spPr>
          <p:txBody>
            <a:bodyPr wrap="none" anchor="ctr" anchorCtr="0"/>
            <a:lstStyle/>
            <a:p>
              <a:endParaRPr lang="zh-CN" altLang="en-US" dirty="0">
                <a:latin typeface="Arial" panose="020B0604020202020204" pitchFamily="34" charset="0"/>
              </a:endParaRPr>
            </a:p>
          </p:txBody>
        </p:sp>
        <p:sp>
          <p:nvSpPr>
            <p:cNvPr id="30774" name="Oval 55"/>
            <p:cNvSpPr/>
            <p:nvPr/>
          </p:nvSpPr>
          <p:spPr>
            <a:xfrm>
              <a:off x="388" y="3700"/>
              <a:ext cx="136" cy="136"/>
            </a:xfrm>
            <a:prstGeom prst="ellipse">
              <a:avLst/>
            </a:prstGeom>
            <a:solidFill>
              <a:schemeClr val="tx2"/>
            </a:solidFill>
            <a:ln w="12700" cap="flat" cmpd="sng">
              <a:solidFill>
                <a:schemeClr val="tx1"/>
              </a:solidFill>
              <a:prstDash val="solid"/>
              <a:round/>
              <a:headEnd type="none" w="med" len="med"/>
              <a:tailEnd type="none" w="med" len="med"/>
            </a:ln>
          </p:spPr>
          <p:txBody>
            <a:bodyPr wrap="none" anchor="ctr" anchorCtr="0"/>
            <a:lstStyle/>
            <a:p>
              <a:endParaRPr lang="zh-CN" altLang="en-US" dirty="0">
                <a:latin typeface="Arial" panose="020B0604020202020204" pitchFamily="34" charset="0"/>
              </a:endParaRPr>
            </a:p>
          </p:txBody>
        </p:sp>
        <p:sp>
          <p:nvSpPr>
            <p:cNvPr id="30775" name="Oval 56"/>
            <p:cNvSpPr/>
            <p:nvPr/>
          </p:nvSpPr>
          <p:spPr>
            <a:xfrm>
              <a:off x="772" y="3700"/>
              <a:ext cx="136" cy="136"/>
            </a:xfrm>
            <a:prstGeom prst="ellipse">
              <a:avLst/>
            </a:prstGeom>
            <a:solidFill>
              <a:schemeClr val="tx2"/>
            </a:solidFill>
            <a:ln w="12700" cap="flat" cmpd="sng">
              <a:solidFill>
                <a:schemeClr val="tx1"/>
              </a:solidFill>
              <a:prstDash val="solid"/>
              <a:round/>
              <a:headEnd type="none" w="med" len="med"/>
              <a:tailEnd type="none" w="med" len="med"/>
            </a:ln>
          </p:spPr>
          <p:txBody>
            <a:bodyPr wrap="none" anchor="ctr" anchorCtr="0"/>
            <a:lstStyle/>
            <a:p>
              <a:endParaRPr lang="zh-CN" altLang="en-US" dirty="0">
                <a:latin typeface="Arial" panose="020B0604020202020204" pitchFamily="34" charset="0"/>
              </a:endParaRPr>
            </a:p>
          </p:txBody>
        </p:sp>
        <p:sp>
          <p:nvSpPr>
            <p:cNvPr id="30776" name="Oval 57"/>
            <p:cNvSpPr/>
            <p:nvPr/>
          </p:nvSpPr>
          <p:spPr>
            <a:xfrm>
              <a:off x="1108" y="3700"/>
              <a:ext cx="136" cy="136"/>
            </a:xfrm>
            <a:prstGeom prst="ellipse">
              <a:avLst/>
            </a:prstGeom>
            <a:solidFill>
              <a:schemeClr val="tx2"/>
            </a:solidFill>
            <a:ln w="12700" cap="flat" cmpd="sng">
              <a:solidFill>
                <a:schemeClr val="tx1"/>
              </a:solidFill>
              <a:prstDash val="solid"/>
              <a:round/>
              <a:headEnd type="none" w="med" len="med"/>
              <a:tailEnd type="none" w="med" len="med"/>
            </a:ln>
          </p:spPr>
          <p:txBody>
            <a:bodyPr wrap="none" anchor="ctr" anchorCtr="0"/>
            <a:lstStyle/>
            <a:p>
              <a:endParaRPr lang="zh-CN" altLang="en-US" dirty="0">
                <a:latin typeface="Arial" panose="020B0604020202020204" pitchFamily="34" charset="0"/>
              </a:endParaRPr>
            </a:p>
          </p:txBody>
        </p:sp>
        <p:sp>
          <p:nvSpPr>
            <p:cNvPr id="30777" name="Oval 58"/>
            <p:cNvSpPr/>
            <p:nvPr/>
          </p:nvSpPr>
          <p:spPr>
            <a:xfrm>
              <a:off x="1492" y="3700"/>
              <a:ext cx="136" cy="136"/>
            </a:xfrm>
            <a:prstGeom prst="ellipse">
              <a:avLst/>
            </a:prstGeom>
            <a:solidFill>
              <a:schemeClr val="tx2"/>
            </a:solidFill>
            <a:ln w="12700" cap="flat" cmpd="sng">
              <a:solidFill>
                <a:schemeClr val="tx1"/>
              </a:solidFill>
              <a:prstDash val="solid"/>
              <a:round/>
              <a:headEnd type="none" w="med" len="med"/>
              <a:tailEnd type="none" w="med" len="med"/>
            </a:ln>
          </p:spPr>
          <p:txBody>
            <a:bodyPr wrap="none" anchor="ctr" anchorCtr="0"/>
            <a:lstStyle/>
            <a:p>
              <a:endParaRPr lang="zh-CN" altLang="en-US" dirty="0">
                <a:latin typeface="Arial" panose="020B0604020202020204" pitchFamily="34" charset="0"/>
              </a:endParaRPr>
            </a:p>
          </p:txBody>
        </p:sp>
        <p:sp>
          <p:nvSpPr>
            <p:cNvPr id="30778" name="Oval 59"/>
            <p:cNvSpPr/>
            <p:nvPr/>
          </p:nvSpPr>
          <p:spPr>
            <a:xfrm>
              <a:off x="1828" y="3700"/>
              <a:ext cx="136" cy="136"/>
            </a:xfrm>
            <a:prstGeom prst="ellipse">
              <a:avLst/>
            </a:prstGeom>
            <a:solidFill>
              <a:srgbClr val="FF0000"/>
            </a:solidFill>
            <a:ln w="12700" cap="flat" cmpd="sng">
              <a:solidFill>
                <a:schemeClr val="tx1"/>
              </a:solidFill>
              <a:prstDash val="solid"/>
              <a:round/>
              <a:headEnd type="none" w="med" len="med"/>
              <a:tailEnd type="none" w="med" len="med"/>
            </a:ln>
          </p:spPr>
          <p:txBody>
            <a:bodyPr wrap="none" anchor="ctr" anchorCtr="0"/>
            <a:lstStyle/>
            <a:p>
              <a:endParaRPr lang="zh-CN" altLang="en-US" dirty="0">
                <a:latin typeface="Arial" panose="020B0604020202020204" pitchFamily="34" charset="0"/>
              </a:endParaRPr>
            </a:p>
          </p:txBody>
        </p:sp>
        <p:sp>
          <p:nvSpPr>
            <p:cNvPr id="30779" name="Oval 60"/>
            <p:cNvSpPr/>
            <p:nvPr/>
          </p:nvSpPr>
          <p:spPr>
            <a:xfrm>
              <a:off x="2212" y="3700"/>
              <a:ext cx="136" cy="136"/>
            </a:xfrm>
            <a:prstGeom prst="ellipse">
              <a:avLst/>
            </a:prstGeom>
            <a:solidFill>
              <a:schemeClr val="tx2"/>
            </a:solidFill>
            <a:ln w="12700" cap="flat" cmpd="sng">
              <a:solidFill>
                <a:schemeClr val="tx1"/>
              </a:solidFill>
              <a:prstDash val="solid"/>
              <a:round/>
              <a:headEnd type="none" w="med" len="med"/>
              <a:tailEnd type="none" w="med" len="med"/>
            </a:ln>
          </p:spPr>
          <p:txBody>
            <a:bodyPr wrap="none" anchor="ctr" anchorCtr="0"/>
            <a:lstStyle/>
            <a:p>
              <a:endParaRPr lang="zh-CN" altLang="en-US" dirty="0">
                <a:latin typeface="Arial" panose="020B0604020202020204" pitchFamily="34" charset="0"/>
              </a:endParaRPr>
            </a:p>
          </p:txBody>
        </p:sp>
        <p:sp>
          <p:nvSpPr>
            <p:cNvPr id="30780" name="Oval 61"/>
            <p:cNvSpPr/>
            <p:nvPr/>
          </p:nvSpPr>
          <p:spPr>
            <a:xfrm>
              <a:off x="2548" y="3700"/>
              <a:ext cx="136" cy="136"/>
            </a:xfrm>
            <a:prstGeom prst="ellipse">
              <a:avLst/>
            </a:prstGeom>
            <a:solidFill>
              <a:schemeClr val="tx2"/>
            </a:solidFill>
            <a:ln w="12700" cap="flat" cmpd="sng">
              <a:solidFill>
                <a:schemeClr val="tx1"/>
              </a:solidFill>
              <a:prstDash val="solid"/>
              <a:round/>
              <a:headEnd type="none" w="med" len="med"/>
              <a:tailEnd type="none" w="med" len="med"/>
            </a:ln>
          </p:spPr>
          <p:txBody>
            <a:bodyPr wrap="none" anchor="ctr" anchorCtr="0"/>
            <a:lstStyle/>
            <a:p>
              <a:endParaRPr lang="zh-CN" altLang="en-US" dirty="0">
                <a:latin typeface="Arial" panose="020B0604020202020204" pitchFamily="34" charset="0"/>
              </a:endParaRPr>
            </a:p>
          </p:txBody>
        </p:sp>
        <p:sp>
          <p:nvSpPr>
            <p:cNvPr id="30781" name="Oval 62"/>
            <p:cNvSpPr/>
            <p:nvPr/>
          </p:nvSpPr>
          <p:spPr>
            <a:xfrm>
              <a:off x="2932" y="3700"/>
              <a:ext cx="136" cy="136"/>
            </a:xfrm>
            <a:prstGeom prst="ellipse">
              <a:avLst/>
            </a:prstGeom>
            <a:solidFill>
              <a:schemeClr val="tx2"/>
            </a:solidFill>
            <a:ln w="12700" cap="flat" cmpd="sng">
              <a:solidFill>
                <a:schemeClr val="tx1"/>
              </a:solidFill>
              <a:prstDash val="solid"/>
              <a:round/>
              <a:headEnd type="none" w="med" len="med"/>
              <a:tailEnd type="none" w="med" len="med"/>
            </a:ln>
          </p:spPr>
          <p:txBody>
            <a:bodyPr wrap="none" anchor="ctr" anchorCtr="0"/>
            <a:lstStyle/>
            <a:p>
              <a:endParaRPr lang="zh-CN" altLang="en-US" dirty="0">
                <a:latin typeface="Arial" panose="020B0604020202020204" pitchFamily="34" charset="0"/>
              </a:endParaRPr>
            </a:p>
          </p:txBody>
        </p:sp>
        <p:sp>
          <p:nvSpPr>
            <p:cNvPr id="30782" name="Oval 63"/>
            <p:cNvSpPr/>
            <p:nvPr/>
          </p:nvSpPr>
          <p:spPr>
            <a:xfrm>
              <a:off x="3268" y="3700"/>
              <a:ext cx="136" cy="136"/>
            </a:xfrm>
            <a:prstGeom prst="ellipse">
              <a:avLst/>
            </a:prstGeom>
            <a:solidFill>
              <a:schemeClr val="tx2"/>
            </a:solidFill>
            <a:ln w="12700" cap="flat" cmpd="sng">
              <a:solidFill>
                <a:schemeClr val="tx1"/>
              </a:solidFill>
              <a:prstDash val="solid"/>
              <a:round/>
              <a:headEnd type="none" w="med" len="med"/>
              <a:tailEnd type="none" w="med" len="med"/>
            </a:ln>
          </p:spPr>
          <p:txBody>
            <a:bodyPr wrap="none" anchor="ctr" anchorCtr="0"/>
            <a:lstStyle/>
            <a:p>
              <a:endParaRPr lang="zh-CN" altLang="en-US" dirty="0">
                <a:latin typeface="Arial" panose="020B0604020202020204" pitchFamily="34" charset="0"/>
              </a:endParaRPr>
            </a:p>
          </p:txBody>
        </p:sp>
        <p:sp>
          <p:nvSpPr>
            <p:cNvPr id="30783" name="Oval 64"/>
            <p:cNvSpPr/>
            <p:nvPr/>
          </p:nvSpPr>
          <p:spPr>
            <a:xfrm>
              <a:off x="3652" y="3700"/>
              <a:ext cx="136" cy="136"/>
            </a:xfrm>
            <a:prstGeom prst="ellipse">
              <a:avLst/>
            </a:prstGeom>
            <a:solidFill>
              <a:schemeClr val="tx2"/>
            </a:solidFill>
            <a:ln w="12700" cap="flat" cmpd="sng">
              <a:solidFill>
                <a:schemeClr val="tx1"/>
              </a:solidFill>
              <a:prstDash val="solid"/>
              <a:round/>
              <a:headEnd type="none" w="med" len="med"/>
              <a:tailEnd type="none" w="med" len="med"/>
            </a:ln>
          </p:spPr>
          <p:txBody>
            <a:bodyPr wrap="none" anchor="ctr" anchorCtr="0"/>
            <a:lstStyle/>
            <a:p>
              <a:endParaRPr lang="zh-CN" altLang="en-US" dirty="0">
                <a:latin typeface="Arial" panose="020B0604020202020204" pitchFamily="34" charset="0"/>
              </a:endParaRPr>
            </a:p>
          </p:txBody>
        </p:sp>
        <p:sp>
          <p:nvSpPr>
            <p:cNvPr id="30784" name="Oval 65"/>
            <p:cNvSpPr/>
            <p:nvPr/>
          </p:nvSpPr>
          <p:spPr>
            <a:xfrm>
              <a:off x="3988" y="3700"/>
              <a:ext cx="136" cy="136"/>
            </a:xfrm>
            <a:prstGeom prst="ellipse">
              <a:avLst/>
            </a:prstGeom>
            <a:solidFill>
              <a:schemeClr val="tx2"/>
            </a:solidFill>
            <a:ln w="12700" cap="flat" cmpd="sng">
              <a:solidFill>
                <a:schemeClr val="tx1"/>
              </a:solidFill>
              <a:prstDash val="solid"/>
              <a:round/>
              <a:headEnd type="none" w="med" len="med"/>
              <a:tailEnd type="none" w="med" len="med"/>
            </a:ln>
          </p:spPr>
          <p:txBody>
            <a:bodyPr wrap="none" anchor="ctr" anchorCtr="0"/>
            <a:lstStyle/>
            <a:p>
              <a:endParaRPr lang="zh-CN" altLang="en-US" dirty="0">
                <a:latin typeface="Arial" panose="020B0604020202020204" pitchFamily="34" charset="0"/>
              </a:endParaRPr>
            </a:p>
          </p:txBody>
        </p:sp>
        <p:sp>
          <p:nvSpPr>
            <p:cNvPr id="30785" name="Oval 66"/>
            <p:cNvSpPr/>
            <p:nvPr/>
          </p:nvSpPr>
          <p:spPr>
            <a:xfrm>
              <a:off x="4372" y="3700"/>
              <a:ext cx="136" cy="136"/>
            </a:xfrm>
            <a:prstGeom prst="ellipse">
              <a:avLst/>
            </a:prstGeom>
            <a:solidFill>
              <a:schemeClr val="tx2"/>
            </a:solidFill>
            <a:ln w="12700" cap="flat" cmpd="sng">
              <a:solidFill>
                <a:schemeClr val="tx1"/>
              </a:solidFill>
              <a:prstDash val="solid"/>
              <a:round/>
              <a:headEnd type="none" w="med" len="med"/>
              <a:tailEnd type="none" w="med" len="med"/>
            </a:ln>
          </p:spPr>
          <p:txBody>
            <a:bodyPr wrap="none" anchor="ctr" anchorCtr="0"/>
            <a:lstStyle/>
            <a:p>
              <a:endParaRPr lang="zh-CN" altLang="en-US" dirty="0">
                <a:latin typeface="Arial" panose="020B0604020202020204" pitchFamily="34" charset="0"/>
              </a:endParaRPr>
            </a:p>
          </p:txBody>
        </p:sp>
        <p:sp>
          <p:nvSpPr>
            <p:cNvPr id="30786" name="Oval 67"/>
            <p:cNvSpPr/>
            <p:nvPr/>
          </p:nvSpPr>
          <p:spPr>
            <a:xfrm>
              <a:off x="4708" y="3700"/>
              <a:ext cx="136" cy="136"/>
            </a:xfrm>
            <a:prstGeom prst="ellipse">
              <a:avLst/>
            </a:prstGeom>
            <a:solidFill>
              <a:schemeClr val="tx2"/>
            </a:solidFill>
            <a:ln w="12700" cap="flat" cmpd="sng">
              <a:solidFill>
                <a:schemeClr val="tx1"/>
              </a:solidFill>
              <a:prstDash val="solid"/>
              <a:round/>
              <a:headEnd type="none" w="med" len="med"/>
              <a:tailEnd type="none" w="med" len="med"/>
            </a:ln>
          </p:spPr>
          <p:txBody>
            <a:bodyPr wrap="none" anchor="ctr" anchorCtr="0"/>
            <a:lstStyle/>
            <a:p>
              <a:endParaRPr lang="zh-CN" altLang="en-US" dirty="0">
                <a:latin typeface="Arial" panose="020B0604020202020204" pitchFamily="34" charset="0"/>
              </a:endParaRPr>
            </a:p>
          </p:txBody>
        </p:sp>
        <p:sp>
          <p:nvSpPr>
            <p:cNvPr id="30787" name="Oval 68"/>
            <p:cNvSpPr/>
            <p:nvPr/>
          </p:nvSpPr>
          <p:spPr>
            <a:xfrm>
              <a:off x="5092" y="3700"/>
              <a:ext cx="136" cy="136"/>
            </a:xfrm>
            <a:prstGeom prst="ellipse">
              <a:avLst/>
            </a:prstGeom>
            <a:solidFill>
              <a:schemeClr val="tx2"/>
            </a:solidFill>
            <a:ln w="12700" cap="flat" cmpd="sng">
              <a:solidFill>
                <a:schemeClr val="tx1"/>
              </a:solidFill>
              <a:prstDash val="solid"/>
              <a:round/>
              <a:headEnd type="none" w="med" len="med"/>
              <a:tailEnd type="none" w="med" len="med"/>
            </a:ln>
          </p:spPr>
          <p:txBody>
            <a:bodyPr wrap="none" anchor="ctr" anchorCtr="0"/>
            <a:lstStyle/>
            <a:p>
              <a:endParaRPr lang="zh-CN" altLang="en-US" dirty="0">
                <a:latin typeface="Arial" panose="020B0604020202020204" pitchFamily="34" charset="0"/>
              </a:endParaRPr>
            </a:p>
          </p:txBody>
        </p:sp>
        <p:sp>
          <p:nvSpPr>
            <p:cNvPr id="30788" name="Oval 69"/>
            <p:cNvSpPr/>
            <p:nvPr/>
          </p:nvSpPr>
          <p:spPr>
            <a:xfrm>
              <a:off x="5428" y="3700"/>
              <a:ext cx="136" cy="136"/>
            </a:xfrm>
            <a:prstGeom prst="ellipse">
              <a:avLst/>
            </a:prstGeom>
            <a:solidFill>
              <a:schemeClr val="tx2"/>
            </a:solidFill>
            <a:ln w="12700" cap="flat" cmpd="sng">
              <a:solidFill>
                <a:schemeClr val="tx1"/>
              </a:solidFill>
              <a:prstDash val="solid"/>
              <a:round/>
              <a:headEnd type="none" w="med" len="med"/>
              <a:tailEnd type="none" w="med" len="med"/>
            </a:ln>
          </p:spPr>
          <p:txBody>
            <a:bodyPr wrap="none" anchor="ctr" anchorCtr="0"/>
            <a:lstStyle/>
            <a:p>
              <a:endParaRPr lang="zh-CN" altLang="en-US" dirty="0">
                <a:latin typeface="Arial" panose="020B0604020202020204" pitchFamily="34" charset="0"/>
              </a:endParaRPr>
            </a:p>
          </p:txBody>
        </p:sp>
        <p:sp>
          <p:nvSpPr>
            <p:cNvPr id="30789" name="Line 70"/>
            <p:cNvSpPr/>
            <p:nvPr/>
          </p:nvSpPr>
          <p:spPr>
            <a:xfrm flipH="1">
              <a:off x="96" y="3360"/>
              <a:ext cx="192" cy="336"/>
            </a:xfrm>
            <a:prstGeom prst="line">
              <a:avLst/>
            </a:prstGeom>
            <a:ln w="12700" cap="flat" cmpd="sng">
              <a:solidFill>
                <a:schemeClr val="tx1"/>
              </a:solidFill>
              <a:prstDash val="solid"/>
              <a:round/>
              <a:headEnd type="none" w="sm" len="sm"/>
              <a:tailEnd type="none" w="sm" len="sm"/>
            </a:ln>
          </p:spPr>
        </p:sp>
        <p:sp>
          <p:nvSpPr>
            <p:cNvPr id="30790" name="Line 71"/>
            <p:cNvSpPr/>
            <p:nvPr/>
          </p:nvSpPr>
          <p:spPr>
            <a:xfrm>
              <a:off x="336" y="3360"/>
              <a:ext cx="96" cy="336"/>
            </a:xfrm>
            <a:prstGeom prst="line">
              <a:avLst/>
            </a:prstGeom>
            <a:ln w="12700" cap="flat" cmpd="sng">
              <a:solidFill>
                <a:schemeClr val="tx1"/>
              </a:solidFill>
              <a:prstDash val="solid"/>
              <a:round/>
              <a:headEnd type="none" w="sm" len="sm"/>
              <a:tailEnd type="none" w="sm" len="sm"/>
            </a:ln>
          </p:spPr>
        </p:sp>
        <p:sp>
          <p:nvSpPr>
            <p:cNvPr id="30791" name="Line 72"/>
            <p:cNvSpPr/>
            <p:nvPr/>
          </p:nvSpPr>
          <p:spPr>
            <a:xfrm flipH="1">
              <a:off x="864" y="3360"/>
              <a:ext cx="96" cy="336"/>
            </a:xfrm>
            <a:prstGeom prst="line">
              <a:avLst/>
            </a:prstGeom>
            <a:ln w="12700" cap="flat" cmpd="sng">
              <a:solidFill>
                <a:schemeClr val="tx1"/>
              </a:solidFill>
              <a:prstDash val="solid"/>
              <a:round/>
              <a:headEnd type="none" w="sm" len="sm"/>
              <a:tailEnd type="none" w="sm" len="sm"/>
            </a:ln>
          </p:spPr>
        </p:sp>
        <p:sp>
          <p:nvSpPr>
            <p:cNvPr id="30792" name="Line 73"/>
            <p:cNvSpPr/>
            <p:nvPr/>
          </p:nvSpPr>
          <p:spPr>
            <a:xfrm>
              <a:off x="1008" y="3360"/>
              <a:ext cx="144" cy="336"/>
            </a:xfrm>
            <a:prstGeom prst="line">
              <a:avLst/>
            </a:prstGeom>
            <a:ln w="12700" cap="flat" cmpd="sng">
              <a:solidFill>
                <a:schemeClr val="tx1"/>
              </a:solidFill>
              <a:prstDash val="solid"/>
              <a:round/>
              <a:headEnd type="none" w="sm" len="sm"/>
              <a:tailEnd type="none" w="sm" len="sm"/>
            </a:ln>
          </p:spPr>
        </p:sp>
        <p:sp>
          <p:nvSpPr>
            <p:cNvPr id="30793" name="Line 74"/>
            <p:cNvSpPr/>
            <p:nvPr/>
          </p:nvSpPr>
          <p:spPr>
            <a:xfrm flipH="1">
              <a:off x="1584" y="3360"/>
              <a:ext cx="96" cy="336"/>
            </a:xfrm>
            <a:prstGeom prst="line">
              <a:avLst/>
            </a:prstGeom>
            <a:ln w="12700" cap="flat" cmpd="sng">
              <a:solidFill>
                <a:schemeClr val="tx1"/>
              </a:solidFill>
              <a:prstDash val="solid"/>
              <a:round/>
              <a:headEnd type="none" w="sm" len="sm"/>
              <a:tailEnd type="none" w="sm" len="sm"/>
            </a:ln>
          </p:spPr>
        </p:sp>
        <p:sp>
          <p:nvSpPr>
            <p:cNvPr id="30794" name="Line 75"/>
            <p:cNvSpPr/>
            <p:nvPr/>
          </p:nvSpPr>
          <p:spPr>
            <a:xfrm>
              <a:off x="1728" y="3360"/>
              <a:ext cx="144" cy="336"/>
            </a:xfrm>
            <a:prstGeom prst="line">
              <a:avLst/>
            </a:prstGeom>
            <a:ln w="12700" cap="flat" cmpd="sng">
              <a:solidFill>
                <a:schemeClr val="tx1"/>
              </a:solidFill>
              <a:prstDash val="solid"/>
              <a:round/>
              <a:headEnd type="none" w="sm" len="sm"/>
              <a:tailEnd type="none" w="sm" len="sm"/>
            </a:ln>
          </p:spPr>
        </p:sp>
        <p:sp>
          <p:nvSpPr>
            <p:cNvPr id="30795" name="Line 76"/>
            <p:cNvSpPr/>
            <p:nvPr/>
          </p:nvSpPr>
          <p:spPr>
            <a:xfrm flipH="1">
              <a:off x="2304" y="3360"/>
              <a:ext cx="96" cy="336"/>
            </a:xfrm>
            <a:prstGeom prst="line">
              <a:avLst/>
            </a:prstGeom>
            <a:ln w="12700" cap="flat" cmpd="sng">
              <a:solidFill>
                <a:schemeClr val="tx1"/>
              </a:solidFill>
              <a:prstDash val="solid"/>
              <a:round/>
              <a:headEnd type="none" w="sm" len="sm"/>
              <a:tailEnd type="none" w="sm" len="sm"/>
            </a:ln>
          </p:spPr>
        </p:sp>
        <p:sp>
          <p:nvSpPr>
            <p:cNvPr id="30796" name="Line 77"/>
            <p:cNvSpPr/>
            <p:nvPr/>
          </p:nvSpPr>
          <p:spPr>
            <a:xfrm>
              <a:off x="2448" y="3360"/>
              <a:ext cx="144" cy="336"/>
            </a:xfrm>
            <a:prstGeom prst="line">
              <a:avLst/>
            </a:prstGeom>
            <a:ln w="12700" cap="flat" cmpd="sng">
              <a:solidFill>
                <a:schemeClr val="tx1"/>
              </a:solidFill>
              <a:prstDash val="solid"/>
              <a:round/>
              <a:headEnd type="none" w="sm" len="sm"/>
              <a:tailEnd type="none" w="sm" len="sm"/>
            </a:ln>
          </p:spPr>
        </p:sp>
        <p:sp>
          <p:nvSpPr>
            <p:cNvPr id="30797" name="Line 78"/>
            <p:cNvSpPr/>
            <p:nvPr/>
          </p:nvSpPr>
          <p:spPr>
            <a:xfrm flipH="1">
              <a:off x="2976" y="3360"/>
              <a:ext cx="144" cy="336"/>
            </a:xfrm>
            <a:prstGeom prst="line">
              <a:avLst/>
            </a:prstGeom>
            <a:ln w="12700" cap="flat" cmpd="sng">
              <a:solidFill>
                <a:schemeClr val="tx1"/>
              </a:solidFill>
              <a:prstDash val="solid"/>
              <a:round/>
              <a:headEnd type="none" w="sm" len="sm"/>
              <a:tailEnd type="none" w="sm" len="sm"/>
            </a:ln>
          </p:spPr>
        </p:sp>
        <p:sp>
          <p:nvSpPr>
            <p:cNvPr id="30798" name="Line 79"/>
            <p:cNvSpPr/>
            <p:nvPr/>
          </p:nvSpPr>
          <p:spPr>
            <a:xfrm>
              <a:off x="3168" y="3360"/>
              <a:ext cx="192" cy="336"/>
            </a:xfrm>
            <a:prstGeom prst="line">
              <a:avLst/>
            </a:prstGeom>
            <a:ln w="12700" cap="flat" cmpd="sng">
              <a:solidFill>
                <a:schemeClr val="tx1"/>
              </a:solidFill>
              <a:prstDash val="solid"/>
              <a:round/>
              <a:headEnd type="none" w="sm" len="sm"/>
              <a:tailEnd type="none" w="sm" len="sm"/>
            </a:ln>
          </p:spPr>
        </p:sp>
        <p:sp>
          <p:nvSpPr>
            <p:cNvPr id="30799" name="Line 80"/>
            <p:cNvSpPr/>
            <p:nvPr/>
          </p:nvSpPr>
          <p:spPr>
            <a:xfrm flipH="1">
              <a:off x="3696" y="3360"/>
              <a:ext cx="144" cy="336"/>
            </a:xfrm>
            <a:prstGeom prst="line">
              <a:avLst/>
            </a:prstGeom>
            <a:ln w="12700" cap="flat" cmpd="sng">
              <a:solidFill>
                <a:schemeClr val="tx1"/>
              </a:solidFill>
              <a:prstDash val="solid"/>
              <a:round/>
              <a:headEnd type="none" w="sm" len="sm"/>
              <a:tailEnd type="none" w="sm" len="sm"/>
            </a:ln>
          </p:spPr>
        </p:sp>
        <p:sp>
          <p:nvSpPr>
            <p:cNvPr id="30800" name="Line 81"/>
            <p:cNvSpPr/>
            <p:nvPr/>
          </p:nvSpPr>
          <p:spPr>
            <a:xfrm>
              <a:off x="3888" y="3360"/>
              <a:ext cx="192" cy="336"/>
            </a:xfrm>
            <a:prstGeom prst="line">
              <a:avLst/>
            </a:prstGeom>
            <a:ln w="12700" cap="flat" cmpd="sng">
              <a:solidFill>
                <a:schemeClr val="tx1"/>
              </a:solidFill>
              <a:prstDash val="solid"/>
              <a:round/>
              <a:headEnd type="none" w="sm" len="sm"/>
              <a:tailEnd type="none" w="sm" len="sm"/>
            </a:ln>
          </p:spPr>
        </p:sp>
        <p:sp>
          <p:nvSpPr>
            <p:cNvPr id="30801" name="Line 82"/>
            <p:cNvSpPr/>
            <p:nvPr/>
          </p:nvSpPr>
          <p:spPr>
            <a:xfrm flipH="1">
              <a:off x="4416" y="3360"/>
              <a:ext cx="144" cy="336"/>
            </a:xfrm>
            <a:prstGeom prst="line">
              <a:avLst/>
            </a:prstGeom>
            <a:ln w="12700" cap="flat" cmpd="sng">
              <a:solidFill>
                <a:schemeClr val="tx1"/>
              </a:solidFill>
              <a:prstDash val="solid"/>
              <a:round/>
              <a:headEnd type="none" w="sm" len="sm"/>
              <a:tailEnd type="none" w="sm" len="sm"/>
            </a:ln>
          </p:spPr>
        </p:sp>
        <p:sp>
          <p:nvSpPr>
            <p:cNvPr id="30802" name="Line 83"/>
            <p:cNvSpPr/>
            <p:nvPr/>
          </p:nvSpPr>
          <p:spPr>
            <a:xfrm>
              <a:off x="4608" y="3360"/>
              <a:ext cx="192" cy="336"/>
            </a:xfrm>
            <a:prstGeom prst="line">
              <a:avLst/>
            </a:prstGeom>
            <a:ln w="12700" cap="flat" cmpd="sng">
              <a:solidFill>
                <a:schemeClr val="tx1"/>
              </a:solidFill>
              <a:prstDash val="solid"/>
              <a:round/>
              <a:headEnd type="none" w="sm" len="sm"/>
              <a:tailEnd type="none" w="sm" len="sm"/>
            </a:ln>
          </p:spPr>
        </p:sp>
        <p:sp>
          <p:nvSpPr>
            <p:cNvPr id="30803" name="Line 84"/>
            <p:cNvSpPr/>
            <p:nvPr/>
          </p:nvSpPr>
          <p:spPr>
            <a:xfrm flipH="1">
              <a:off x="5136" y="3360"/>
              <a:ext cx="144" cy="336"/>
            </a:xfrm>
            <a:prstGeom prst="line">
              <a:avLst/>
            </a:prstGeom>
            <a:ln w="12700" cap="flat" cmpd="sng">
              <a:solidFill>
                <a:schemeClr val="tx1"/>
              </a:solidFill>
              <a:prstDash val="solid"/>
              <a:round/>
              <a:headEnd type="none" w="sm" len="sm"/>
              <a:tailEnd type="none" w="sm" len="sm"/>
            </a:ln>
          </p:spPr>
        </p:sp>
        <p:sp>
          <p:nvSpPr>
            <p:cNvPr id="30804" name="Line 85"/>
            <p:cNvSpPr/>
            <p:nvPr/>
          </p:nvSpPr>
          <p:spPr>
            <a:xfrm>
              <a:off x="5328" y="3360"/>
              <a:ext cx="192" cy="336"/>
            </a:xfrm>
            <a:prstGeom prst="line">
              <a:avLst/>
            </a:prstGeom>
            <a:ln w="12700" cap="flat" cmpd="sng">
              <a:solidFill>
                <a:schemeClr val="tx1"/>
              </a:solidFill>
              <a:prstDash val="solid"/>
              <a:round/>
              <a:headEnd type="none" w="sm" len="sm"/>
              <a:tailEnd type="none" w="sm" len="sm"/>
            </a:ln>
          </p:spPr>
        </p:sp>
      </p:grpSp>
      <p:sp>
        <p:nvSpPr>
          <p:cNvPr id="364630" name="Oval 86"/>
          <p:cNvSpPr/>
          <p:nvPr/>
        </p:nvSpPr>
        <p:spPr>
          <a:xfrm>
            <a:off x="2411413" y="4941888"/>
            <a:ext cx="576262" cy="576262"/>
          </a:xfrm>
          <a:prstGeom prst="ellipse">
            <a:avLst/>
          </a:prstGeom>
          <a:solidFill>
            <a:schemeClr val="bg1"/>
          </a:solidFill>
          <a:ln w="12700" cap="flat" cmpd="sng">
            <a:solidFill>
              <a:schemeClr val="tx1"/>
            </a:solidFill>
            <a:prstDash val="solid"/>
            <a:round/>
            <a:headEnd type="none" w="med" len="med"/>
            <a:tailEnd type="none" w="med" len="med"/>
          </a:ln>
        </p:spPr>
        <p:txBody>
          <a:bodyPr wrap="none" anchor="ctr" anchorCtr="0"/>
          <a:lstStyle/>
          <a:p>
            <a:pPr algn="ctr" eaLnBrk="0" hangingPunct="0"/>
            <a:r>
              <a:rPr lang="en-US" altLang="zh-CN" sz="2400" dirty="0">
                <a:latin typeface="Times" charset="0"/>
              </a:rPr>
              <a:t>10</a:t>
            </a:r>
          </a:p>
        </p:txBody>
      </p:sp>
      <p:sp>
        <p:nvSpPr>
          <p:cNvPr id="364631" name="Oval 87"/>
          <p:cNvSpPr/>
          <p:nvPr/>
        </p:nvSpPr>
        <p:spPr>
          <a:xfrm>
            <a:off x="2124075" y="5734050"/>
            <a:ext cx="576263" cy="576263"/>
          </a:xfrm>
          <a:prstGeom prst="ellipse">
            <a:avLst/>
          </a:prstGeom>
          <a:solidFill>
            <a:schemeClr val="bg1"/>
          </a:solidFill>
          <a:ln w="12700" cap="flat" cmpd="sng">
            <a:solidFill>
              <a:schemeClr val="tx1"/>
            </a:solidFill>
            <a:prstDash val="solid"/>
            <a:round/>
            <a:headEnd type="none" w="med" len="med"/>
            <a:tailEnd type="none" w="med" len="med"/>
          </a:ln>
        </p:spPr>
        <p:txBody>
          <a:bodyPr wrap="none" anchor="ctr" anchorCtr="0"/>
          <a:lstStyle/>
          <a:p>
            <a:pPr algn="ctr" eaLnBrk="0" hangingPunct="0"/>
            <a:r>
              <a:rPr lang="en-US" altLang="zh-CN" sz="2400" dirty="0">
                <a:latin typeface="Times" charset="0"/>
              </a:rPr>
              <a:t>13</a:t>
            </a:r>
          </a:p>
        </p:txBody>
      </p:sp>
      <p:sp>
        <p:nvSpPr>
          <p:cNvPr id="364632" name="Oval 88"/>
          <p:cNvSpPr/>
          <p:nvPr/>
        </p:nvSpPr>
        <p:spPr>
          <a:xfrm>
            <a:off x="2124075" y="5734050"/>
            <a:ext cx="576263" cy="577850"/>
          </a:xfrm>
          <a:prstGeom prst="ellipse">
            <a:avLst/>
          </a:prstGeom>
          <a:solidFill>
            <a:schemeClr val="tx1"/>
          </a:solidFill>
          <a:ln w="12700" cap="flat" cmpd="sng">
            <a:solidFill>
              <a:schemeClr val="tx1"/>
            </a:solidFill>
            <a:prstDash val="solid"/>
            <a:round/>
            <a:headEnd type="none" w="med" len="med"/>
            <a:tailEnd type="none" w="med" len="med"/>
          </a:ln>
        </p:spPr>
        <p:txBody>
          <a:bodyPr wrap="none" anchor="ctr" anchorCtr="0"/>
          <a:lstStyle/>
          <a:p>
            <a:endParaRPr lang="zh-CN" altLang="en-US" dirty="0">
              <a:latin typeface="Arial" panose="020B0604020202020204" pitchFamily="34" charset="0"/>
            </a:endParaRPr>
          </a:p>
        </p:txBody>
      </p:sp>
      <p:sp>
        <p:nvSpPr>
          <p:cNvPr id="364633" name="Oval 89"/>
          <p:cNvSpPr/>
          <p:nvPr/>
        </p:nvSpPr>
        <p:spPr>
          <a:xfrm>
            <a:off x="2700338" y="5734050"/>
            <a:ext cx="576262" cy="576263"/>
          </a:xfrm>
          <a:prstGeom prst="ellipse">
            <a:avLst/>
          </a:prstGeom>
          <a:solidFill>
            <a:schemeClr val="bg1"/>
          </a:solidFill>
          <a:ln w="12700" cap="flat" cmpd="sng">
            <a:solidFill>
              <a:schemeClr val="tx1"/>
            </a:solidFill>
            <a:prstDash val="solid"/>
            <a:round/>
            <a:headEnd type="none" w="med" len="med"/>
            <a:tailEnd type="none" w="med" len="med"/>
          </a:ln>
        </p:spPr>
        <p:txBody>
          <a:bodyPr wrap="none" anchor="ctr" anchorCtr="0"/>
          <a:lstStyle/>
          <a:p>
            <a:pPr algn="ctr" eaLnBrk="0" hangingPunct="0"/>
            <a:r>
              <a:rPr lang="en-US" altLang="zh-CN" sz="2400" dirty="0">
                <a:latin typeface="Times" charset="0"/>
              </a:rPr>
              <a:t>10</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64582"/>
                                        </p:tgtEl>
                                        <p:attrNameLst>
                                          <p:attrName>style.visibility</p:attrName>
                                        </p:attrNameLst>
                                      </p:cBhvr>
                                      <p:to>
                                        <p:strVal val="visible"/>
                                      </p:to>
                                    </p:set>
                                    <p:anim calcmode="lin" valueType="num">
                                      <p:cBhvr additive="base">
                                        <p:cTn id="7" dur="500" fill="hold"/>
                                        <p:tgtEl>
                                          <p:spTgt spid="364582"/>
                                        </p:tgtEl>
                                        <p:attrNameLst>
                                          <p:attrName>ppt_x</p:attrName>
                                        </p:attrNameLst>
                                      </p:cBhvr>
                                      <p:tavLst>
                                        <p:tav tm="0">
                                          <p:val>
                                            <p:strVal val="#ppt_x"/>
                                          </p:val>
                                        </p:tav>
                                        <p:tav tm="100000">
                                          <p:val>
                                            <p:strVal val="#ppt_x"/>
                                          </p:val>
                                        </p:tav>
                                      </p:tavLst>
                                    </p:anim>
                                    <p:anim calcmode="lin" valueType="num">
                                      <p:cBhvr additive="base">
                                        <p:cTn id="8" dur="500" fill="hold"/>
                                        <p:tgtEl>
                                          <p:spTgt spid="36458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64550"/>
                                        </p:tgtEl>
                                        <p:attrNameLst>
                                          <p:attrName>style.visibility</p:attrName>
                                        </p:attrNameLst>
                                      </p:cBhvr>
                                      <p:to>
                                        <p:strVal val="visible"/>
                                      </p:to>
                                    </p:set>
                                    <p:anim calcmode="lin" valueType="num">
                                      <p:cBhvr additive="base">
                                        <p:cTn id="13" dur="500" fill="hold"/>
                                        <p:tgtEl>
                                          <p:spTgt spid="364550"/>
                                        </p:tgtEl>
                                        <p:attrNameLst>
                                          <p:attrName>ppt_x</p:attrName>
                                        </p:attrNameLst>
                                      </p:cBhvr>
                                      <p:tavLst>
                                        <p:tav tm="0">
                                          <p:val>
                                            <p:strVal val="#ppt_x"/>
                                          </p:val>
                                        </p:tav>
                                        <p:tav tm="100000">
                                          <p:val>
                                            <p:strVal val="#ppt_x"/>
                                          </p:val>
                                        </p:tav>
                                      </p:tavLst>
                                    </p:anim>
                                    <p:anim calcmode="lin" valueType="num">
                                      <p:cBhvr additive="base">
                                        <p:cTn id="14" dur="500" fill="hold"/>
                                        <p:tgtEl>
                                          <p:spTgt spid="364550"/>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64585"/>
                                        </p:tgtEl>
                                        <p:attrNameLst>
                                          <p:attrName>style.visibility</p:attrName>
                                        </p:attrNameLst>
                                      </p:cBhvr>
                                      <p:to>
                                        <p:strVal val="visible"/>
                                      </p:to>
                                    </p:set>
                                    <p:anim calcmode="lin" valueType="num">
                                      <p:cBhvr additive="base">
                                        <p:cTn id="19" dur="500" fill="hold"/>
                                        <p:tgtEl>
                                          <p:spTgt spid="364585"/>
                                        </p:tgtEl>
                                        <p:attrNameLst>
                                          <p:attrName>ppt_x</p:attrName>
                                        </p:attrNameLst>
                                      </p:cBhvr>
                                      <p:tavLst>
                                        <p:tav tm="0">
                                          <p:val>
                                            <p:strVal val="#ppt_x"/>
                                          </p:val>
                                        </p:tav>
                                        <p:tav tm="100000">
                                          <p:val>
                                            <p:strVal val="#ppt_x"/>
                                          </p:val>
                                        </p:tav>
                                      </p:tavLst>
                                    </p:anim>
                                    <p:anim calcmode="lin" valueType="num">
                                      <p:cBhvr additive="base">
                                        <p:cTn id="20" dur="500" fill="hold"/>
                                        <p:tgtEl>
                                          <p:spTgt spid="36458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64556"/>
                                        </p:tgtEl>
                                        <p:attrNameLst>
                                          <p:attrName>style.visibility</p:attrName>
                                        </p:attrNameLst>
                                      </p:cBhvr>
                                      <p:to>
                                        <p:strVal val="visible"/>
                                      </p:to>
                                    </p:set>
                                    <p:anim calcmode="lin" valueType="num">
                                      <p:cBhvr additive="base">
                                        <p:cTn id="25" dur="500" fill="hold"/>
                                        <p:tgtEl>
                                          <p:spTgt spid="364556"/>
                                        </p:tgtEl>
                                        <p:attrNameLst>
                                          <p:attrName>ppt_x</p:attrName>
                                        </p:attrNameLst>
                                      </p:cBhvr>
                                      <p:tavLst>
                                        <p:tav tm="0">
                                          <p:val>
                                            <p:strVal val="#ppt_x"/>
                                          </p:val>
                                        </p:tav>
                                        <p:tav tm="100000">
                                          <p:val>
                                            <p:strVal val="#ppt_x"/>
                                          </p:val>
                                        </p:tav>
                                      </p:tavLst>
                                    </p:anim>
                                    <p:anim calcmode="lin" valueType="num">
                                      <p:cBhvr additive="base">
                                        <p:cTn id="26" dur="500" fill="hold"/>
                                        <p:tgtEl>
                                          <p:spTgt spid="364556"/>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64586"/>
                                        </p:tgtEl>
                                        <p:attrNameLst>
                                          <p:attrName>style.visibility</p:attrName>
                                        </p:attrNameLst>
                                      </p:cBhvr>
                                      <p:to>
                                        <p:strVal val="visible"/>
                                      </p:to>
                                    </p:set>
                                    <p:anim calcmode="lin" valueType="num">
                                      <p:cBhvr additive="base">
                                        <p:cTn id="31" dur="500" fill="hold"/>
                                        <p:tgtEl>
                                          <p:spTgt spid="364586"/>
                                        </p:tgtEl>
                                        <p:attrNameLst>
                                          <p:attrName>ppt_x</p:attrName>
                                        </p:attrNameLst>
                                      </p:cBhvr>
                                      <p:tavLst>
                                        <p:tav tm="0">
                                          <p:val>
                                            <p:strVal val="#ppt_x"/>
                                          </p:val>
                                        </p:tav>
                                        <p:tav tm="100000">
                                          <p:val>
                                            <p:strVal val="#ppt_x"/>
                                          </p:val>
                                        </p:tav>
                                      </p:tavLst>
                                    </p:anim>
                                    <p:anim calcmode="lin" valueType="num">
                                      <p:cBhvr additive="base">
                                        <p:cTn id="32" dur="500" fill="hold"/>
                                        <p:tgtEl>
                                          <p:spTgt spid="364586"/>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64596"/>
                                        </p:tgtEl>
                                        <p:attrNameLst>
                                          <p:attrName>style.visibility</p:attrName>
                                        </p:attrNameLst>
                                      </p:cBhvr>
                                      <p:to>
                                        <p:strVal val="visible"/>
                                      </p:to>
                                    </p:set>
                                    <p:anim calcmode="lin" valueType="num">
                                      <p:cBhvr additive="base">
                                        <p:cTn id="37" dur="500" fill="hold"/>
                                        <p:tgtEl>
                                          <p:spTgt spid="364596"/>
                                        </p:tgtEl>
                                        <p:attrNameLst>
                                          <p:attrName>ppt_x</p:attrName>
                                        </p:attrNameLst>
                                      </p:cBhvr>
                                      <p:tavLst>
                                        <p:tav tm="0">
                                          <p:val>
                                            <p:strVal val="#ppt_x"/>
                                          </p:val>
                                        </p:tav>
                                        <p:tav tm="100000">
                                          <p:val>
                                            <p:strVal val="#ppt_x"/>
                                          </p:val>
                                        </p:tav>
                                      </p:tavLst>
                                    </p:anim>
                                    <p:anim calcmode="lin" valueType="num">
                                      <p:cBhvr additive="base">
                                        <p:cTn id="38" dur="500" fill="hold"/>
                                        <p:tgtEl>
                                          <p:spTgt spid="364596"/>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xit" presetSubtype="4" fill="hold" grpId="1" nodeType="clickEffect">
                                  <p:stCondLst>
                                    <p:cond delay="0"/>
                                  </p:stCondLst>
                                  <p:childTnLst>
                                    <p:anim calcmode="lin" valueType="num">
                                      <p:cBhvr additive="base">
                                        <p:cTn id="42" dur="500"/>
                                        <p:tgtEl>
                                          <p:spTgt spid="364556"/>
                                        </p:tgtEl>
                                        <p:attrNameLst>
                                          <p:attrName>ppt_x</p:attrName>
                                        </p:attrNameLst>
                                      </p:cBhvr>
                                      <p:tavLst>
                                        <p:tav tm="0">
                                          <p:val>
                                            <p:strVal val="ppt_x"/>
                                          </p:val>
                                        </p:tav>
                                        <p:tav tm="100000">
                                          <p:val>
                                            <p:strVal val="ppt_x"/>
                                          </p:val>
                                        </p:tav>
                                      </p:tavLst>
                                    </p:anim>
                                    <p:anim calcmode="lin" valueType="num">
                                      <p:cBhvr additive="base">
                                        <p:cTn id="43" dur="500"/>
                                        <p:tgtEl>
                                          <p:spTgt spid="364556"/>
                                        </p:tgtEl>
                                        <p:attrNameLst>
                                          <p:attrName>ppt_y</p:attrName>
                                        </p:attrNameLst>
                                      </p:cBhvr>
                                      <p:tavLst>
                                        <p:tav tm="0">
                                          <p:val>
                                            <p:strVal val="ppt_y"/>
                                          </p:val>
                                        </p:tav>
                                        <p:tav tm="100000">
                                          <p:val>
                                            <p:strVal val="1+ppt_h/2"/>
                                          </p:val>
                                        </p:tav>
                                      </p:tavLst>
                                    </p:anim>
                                    <p:set>
                                      <p:cBhvr>
                                        <p:cTn id="44" dur="1" fill="hold">
                                          <p:stCondLst>
                                            <p:cond delay="499"/>
                                          </p:stCondLst>
                                        </p:cTn>
                                        <p:tgtEl>
                                          <p:spTgt spid="364556"/>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64559"/>
                                        </p:tgtEl>
                                        <p:attrNameLst>
                                          <p:attrName>style.visibility</p:attrName>
                                        </p:attrNameLst>
                                      </p:cBhvr>
                                      <p:to>
                                        <p:strVal val="visible"/>
                                      </p:to>
                                    </p:set>
                                    <p:anim calcmode="lin" valueType="num">
                                      <p:cBhvr additive="base">
                                        <p:cTn id="49" dur="500" fill="hold"/>
                                        <p:tgtEl>
                                          <p:spTgt spid="364559"/>
                                        </p:tgtEl>
                                        <p:attrNameLst>
                                          <p:attrName>ppt_x</p:attrName>
                                        </p:attrNameLst>
                                      </p:cBhvr>
                                      <p:tavLst>
                                        <p:tav tm="0">
                                          <p:val>
                                            <p:strVal val="#ppt_x"/>
                                          </p:val>
                                        </p:tav>
                                        <p:tav tm="100000">
                                          <p:val>
                                            <p:strVal val="#ppt_x"/>
                                          </p:val>
                                        </p:tav>
                                      </p:tavLst>
                                    </p:anim>
                                    <p:anim calcmode="lin" valueType="num">
                                      <p:cBhvr additive="base">
                                        <p:cTn id="50" dur="500" fill="hold"/>
                                        <p:tgtEl>
                                          <p:spTgt spid="364559"/>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364587"/>
                                        </p:tgtEl>
                                        <p:attrNameLst>
                                          <p:attrName>style.visibility</p:attrName>
                                        </p:attrNameLst>
                                      </p:cBhvr>
                                      <p:to>
                                        <p:strVal val="visible"/>
                                      </p:to>
                                    </p:set>
                                    <p:anim calcmode="lin" valueType="num">
                                      <p:cBhvr additive="base">
                                        <p:cTn id="55" dur="500" fill="hold"/>
                                        <p:tgtEl>
                                          <p:spTgt spid="364587"/>
                                        </p:tgtEl>
                                        <p:attrNameLst>
                                          <p:attrName>ppt_x</p:attrName>
                                        </p:attrNameLst>
                                      </p:cBhvr>
                                      <p:tavLst>
                                        <p:tav tm="0">
                                          <p:val>
                                            <p:strVal val="#ppt_x"/>
                                          </p:val>
                                        </p:tav>
                                        <p:tav tm="100000">
                                          <p:val>
                                            <p:strVal val="#ppt_x"/>
                                          </p:val>
                                        </p:tav>
                                      </p:tavLst>
                                    </p:anim>
                                    <p:anim calcmode="lin" valueType="num">
                                      <p:cBhvr additive="base">
                                        <p:cTn id="56" dur="500" fill="hold"/>
                                        <p:tgtEl>
                                          <p:spTgt spid="364587"/>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364562"/>
                                        </p:tgtEl>
                                        <p:attrNameLst>
                                          <p:attrName>style.visibility</p:attrName>
                                        </p:attrNameLst>
                                      </p:cBhvr>
                                      <p:to>
                                        <p:strVal val="visible"/>
                                      </p:to>
                                    </p:set>
                                    <p:anim calcmode="lin" valueType="num">
                                      <p:cBhvr additive="base">
                                        <p:cTn id="61" dur="500" fill="hold"/>
                                        <p:tgtEl>
                                          <p:spTgt spid="364562"/>
                                        </p:tgtEl>
                                        <p:attrNameLst>
                                          <p:attrName>ppt_x</p:attrName>
                                        </p:attrNameLst>
                                      </p:cBhvr>
                                      <p:tavLst>
                                        <p:tav tm="0">
                                          <p:val>
                                            <p:strVal val="#ppt_x"/>
                                          </p:val>
                                        </p:tav>
                                        <p:tav tm="100000">
                                          <p:val>
                                            <p:strVal val="#ppt_x"/>
                                          </p:val>
                                        </p:tav>
                                      </p:tavLst>
                                    </p:anim>
                                    <p:anim calcmode="lin" valueType="num">
                                      <p:cBhvr additive="base">
                                        <p:cTn id="62" dur="500" fill="hold"/>
                                        <p:tgtEl>
                                          <p:spTgt spid="364562"/>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364630"/>
                                        </p:tgtEl>
                                        <p:attrNameLst>
                                          <p:attrName>style.visibility</p:attrName>
                                        </p:attrNameLst>
                                      </p:cBhvr>
                                      <p:to>
                                        <p:strVal val="visible"/>
                                      </p:to>
                                    </p:set>
                                    <p:anim calcmode="lin" valueType="num">
                                      <p:cBhvr additive="base">
                                        <p:cTn id="67" dur="500" fill="hold"/>
                                        <p:tgtEl>
                                          <p:spTgt spid="364630"/>
                                        </p:tgtEl>
                                        <p:attrNameLst>
                                          <p:attrName>ppt_x</p:attrName>
                                        </p:attrNameLst>
                                      </p:cBhvr>
                                      <p:tavLst>
                                        <p:tav tm="0">
                                          <p:val>
                                            <p:strVal val="#ppt_x"/>
                                          </p:val>
                                        </p:tav>
                                        <p:tav tm="100000">
                                          <p:val>
                                            <p:strVal val="#ppt_x"/>
                                          </p:val>
                                        </p:tav>
                                      </p:tavLst>
                                    </p:anim>
                                    <p:anim calcmode="lin" valueType="num">
                                      <p:cBhvr additive="base">
                                        <p:cTn id="68" dur="500" fill="hold"/>
                                        <p:tgtEl>
                                          <p:spTgt spid="364630"/>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grpId="0" nodeType="clickEffect">
                                  <p:stCondLst>
                                    <p:cond delay="0"/>
                                  </p:stCondLst>
                                  <p:childTnLst>
                                    <p:set>
                                      <p:cBhvr>
                                        <p:cTn id="72" dur="1" fill="hold">
                                          <p:stCondLst>
                                            <p:cond delay="0"/>
                                          </p:stCondLst>
                                        </p:cTn>
                                        <p:tgtEl>
                                          <p:spTgt spid="364588"/>
                                        </p:tgtEl>
                                        <p:attrNameLst>
                                          <p:attrName>style.visibility</p:attrName>
                                        </p:attrNameLst>
                                      </p:cBhvr>
                                      <p:to>
                                        <p:strVal val="visible"/>
                                      </p:to>
                                    </p:set>
                                    <p:anim calcmode="lin" valueType="num">
                                      <p:cBhvr additive="base">
                                        <p:cTn id="73" dur="500" fill="hold"/>
                                        <p:tgtEl>
                                          <p:spTgt spid="364588"/>
                                        </p:tgtEl>
                                        <p:attrNameLst>
                                          <p:attrName>ppt_x</p:attrName>
                                        </p:attrNameLst>
                                      </p:cBhvr>
                                      <p:tavLst>
                                        <p:tav tm="0">
                                          <p:val>
                                            <p:strVal val="#ppt_x"/>
                                          </p:val>
                                        </p:tav>
                                        <p:tav tm="100000">
                                          <p:val>
                                            <p:strVal val="#ppt_x"/>
                                          </p:val>
                                        </p:tav>
                                      </p:tavLst>
                                    </p:anim>
                                    <p:anim calcmode="lin" valueType="num">
                                      <p:cBhvr additive="base">
                                        <p:cTn id="74" dur="500" fill="hold"/>
                                        <p:tgtEl>
                                          <p:spTgt spid="364588"/>
                                        </p:tgtEl>
                                        <p:attrNameLst>
                                          <p:attrName>ppt_y</p:attrName>
                                        </p:attrNameLst>
                                      </p:cBhvr>
                                      <p:tavLst>
                                        <p:tav tm="0">
                                          <p:val>
                                            <p:strVal val="1+#ppt_h/2"/>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 presetClass="entr" presetSubtype="4" fill="hold" grpId="0" nodeType="clickEffect">
                                  <p:stCondLst>
                                    <p:cond delay="0"/>
                                  </p:stCondLst>
                                  <p:childTnLst>
                                    <p:set>
                                      <p:cBhvr>
                                        <p:cTn id="78" dur="1" fill="hold">
                                          <p:stCondLst>
                                            <p:cond delay="0"/>
                                          </p:stCondLst>
                                        </p:cTn>
                                        <p:tgtEl>
                                          <p:spTgt spid="364631"/>
                                        </p:tgtEl>
                                        <p:attrNameLst>
                                          <p:attrName>style.visibility</p:attrName>
                                        </p:attrNameLst>
                                      </p:cBhvr>
                                      <p:to>
                                        <p:strVal val="visible"/>
                                      </p:to>
                                    </p:set>
                                    <p:anim calcmode="lin" valueType="num">
                                      <p:cBhvr additive="base">
                                        <p:cTn id="79" dur="500" fill="hold"/>
                                        <p:tgtEl>
                                          <p:spTgt spid="364631"/>
                                        </p:tgtEl>
                                        <p:attrNameLst>
                                          <p:attrName>ppt_x</p:attrName>
                                        </p:attrNameLst>
                                      </p:cBhvr>
                                      <p:tavLst>
                                        <p:tav tm="0">
                                          <p:val>
                                            <p:strVal val="#ppt_x"/>
                                          </p:val>
                                        </p:tav>
                                        <p:tav tm="100000">
                                          <p:val>
                                            <p:strVal val="#ppt_x"/>
                                          </p:val>
                                        </p:tav>
                                      </p:tavLst>
                                    </p:anim>
                                    <p:anim calcmode="lin" valueType="num">
                                      <p:cBhvr additive="base">
                                        <p:cTn id="80" dur="500" fill="hold"/>
                                        <p:tgtEl>
                                          <p:spTgt spid="364631"/>
                                        </p:tgtEl>
                                        <p:attrNameLst>
                                          <p:attrName>ppt_y</p:attrName>
                                        </p:attrNameLst>
                                      </p:cBhvr>
                                      <p:tavLst>
                                        <p:tav tm="0">
                                          <p:val>
                                            <p:strVal val="1+#ppt_h/2"/>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2" presetClass="entr" presetSubtype="4" fill="hold" grpId="0" nodeType="clickEffect">
                                  <p:stCondLst>
                                    <p:cond delay="0"/>
                                  </p:stCondLst>
                                  <p:childTnLst>
                                    <p:set>
                                      <p:cBhvr>
                                        <p:cTn id="84" dur="1" fill="hold">
                                          <p:stCondLst>
                                            <p:cond delay="0"/>
                                          </p:stCondLst>
                                        </p:cTn>
                                        <p:tgtEl>
                                          <p:spTgt spid="364632"/>
                                        </p:tgtEl>
                                        <p:attrNameLst>
                                          <p:attrName>style.visibility</p:attrName>
                                        </p:attrNameLst>
                                      </p:cBhvr>
                                      <p:to>
                                        <p:strVal val="visible"/>
                                      </p:to>
                                    </p:set>
                                    <p:anim calcmode="lin" valueType="num">
                                      <p:cBhvr additive="base">
                                        <p:cTn id="85" dur="500" fill="hold"/>
                                        <p:tgtEl>
                                          <p:spTgt spid="364632"/>
                                        </p:tgtEl>
                                        <p:attrNameLst>
                                          <p:attrName>ppt_x</p:attrName>
                                        </p:attrNameLst>
                                      </p:cBhvr>
                                      <p:tavLst>
                                        <p:tav tm="0">
                                          <p:val>
                                            <p:strVal val="#ppt_x"/>
                                          </p:val>
                                        </p:tav>
                                        <p:tav tm="100000">
                                          <p:val>
                                            <p:strVal val="#ppt_x"/>
                                          </p:val>
                                        </p:tav>
                                      </p:tavLst>
                                    </p:anim>
                                    <p:anim calcmode="lin" valueType="num">
                                      <p:cBhvr additive="base">
                                        <p:cTn id="86" dur="500" fill="hold"/>
                                        <p:tgtEl>
                                          <p:spTgt spid="364632"/>
                                        </p:tgtEl>
                                        <p:attrNameLst>
                                          <p:attrName>ppt_y</p:attrName>
                                        </p:attrNameLst>
                                      </p:cBhvr>
                                      <p:tavLst>
                                        <p:tav tm="0">
                                          <p:val>
                                            <p:strVal val="1+#ppt_h/2"/>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2" presetClass="exit" presetSubtype="4" fill="hold" grpId="1" nodeType="clickEffect">
                                  <p:stCondLst>
                                    <p:cond delay="0"/>
                                  </p:stCondLst>
                                  <p:childTnLst>
                                    <p:anim calcmode="lin" valueType="num">
                                      <p:cBhvr additive="base">
                                        <p:cTn id="90" dur="500"/>
                                        <p:tgtEl>
                                          <p:spTgt spid="364588"/>
                                        </p:tgtEl>
                                        <p:attrNameLst>
                                          <p:attrName>ppt_x</p:attrName>
                                        </p:attrNameLst>
                                      </p:cBhvr>
                                      <p:tavLst>
                                        <p:tav tm="0">
                                          <p:val>
                                            <p:strVal val="ppt_x"/>
                                          </p:val>
                                        </p:tav>
                                        <p:tav tm="100000">
                                          <p:val>
                                            <p:strVal val="ppt_x"/>
                                          </p:val>
                                        </p:tav>
                                      </p:tavLst>
                                    </p:anim>
                                    <p:anim calcmode="lin" valueType="num">
                                      <p:cBhvr additive="base">
                                        <p:cTn id="91" dur="500"/>
                                        <p:tgtEl>
                                          <p:spTgt spid="364588"/>
                                        </p:tgtEl>
                                        <p:attrNameLst>
                                          <p:attrName>ppt_y</p:attrName>
                                        </p:attrNameLst>
                                      </p:cBhvr>
                                      <p:tavLst>
                                        <p:tav tm="0">
                                          <p:val>
                                            <p:strVal val="ppt_y"/>
                                          </p:val>
                                        </p:tav>
                                        <p:tav tm="100000">
                                          <p:val>
                                            <p:strVal val="1+ppt_h/2"/>
                                          </p:val>
                                        </p:tav>
                                      </p:tavLst>
                                    </p:anim>
                                    <p:set>
                                      <p:cBhvr>
                                        <p:cTn id="92" dur="1" fill="hold">
                                          <p:stCondLst>
                                            <p:cond delay="499"/>
                                          </p:stCondLst>
                                        </p:cTn>
                                        <p:tgtEl>
                                          <p:spTgt spid="364588"/>
                                        </p:tgtEl>
                                        <p:attrNameLst>
                                          <p:attrName>style.visibility</p:attrName>
                                        </p:attrNameLst>
                                      </p:cBhvr>
                                      <p:to>
                                        <p:strVal val="hidden"/>
                                      </p:to>
                                    </p:set>
                                  </p:childTnLst>
                                </p:cTn>
                              </p:par>
                            </p:childTnLst>
                          </p:cTn>
                        </p:par>
                      </p:childTnLst>
                    </p:cTn>
                  </p:par>
                  <p:par>
                    <p:cTn id="93" fill="hold">
                      <p:stCondLst>
                        <p:cond delay="indefinite"/>
                      </p:stCondLst>
                      <p:childTnLst>
                        <p:par>
                          <p:cTn id="94" fill="hold">
                            <p:stCondLst>
                              <p:cond delay="0"/>
                            </p:stCondLst>
                            <p:childTnLst>
                              <p:par>
                                <p:cTn id="95" presetID="2" presetClass="entr" presetSubtype="4" fill="hold" grpId="0" nodeType="clickEffect">
                                  <p:stCondLst>
                                    <p:cond delay="0"/>
                                  </p:stCondLst>
                                  <p:childTnLst>
                                    <p:set>
                                      <p:cBhvr>
                                        <p:cTn id="96" dur="1" fill="hold">
                                          <p:stCondLst>
                                            <p:cond delay="0"/>
                                          </p:stCondLst>
                                        </p:cTn>
                                        <p:tgtEl>
                                          <p:spTgt spid="364589"/>
                                        </p:tgtEl>
                                        <p:attrNameLst>
                                          <p:attrName>style.visibility</p:attrName>
                                        </p:attrNameLst>
                                      </p:cBhvr>
                                      <p:to>
                                        <p:strVal val="visible"/>
                                      </p:to>
                                    </p:set>
                                    <p:anim calcmode="lin" valueType="num">
                                      <p:cBhvr additive="base">
                                        <p:cTn id="97" dur="500" fill="hold"/>
                                        <p:tgtEl>
                                          <p:spTgt spid="364589"/>
                                        </p:tgtEl>
                                        <p:attrNameLst>
                                          <p:attrName>ppt_x</p:attrName>
                                        </p:attrNameLst>
                                      </p:cBhvr>
                                      <p:tavLst>
                                        <p:tav tm="0">
                                          <p:val>
                                            <p:strVal val="#ppt_x"/>
                                          </p:val>
                                        </p:tav>
                                        <p:tav tm="100000">
                                          <p:val>
                                            <p:strVal val="#ppt_x"/>
                                          </p:val>
                                        </p:tav>
                                      </p:tavLst>
                                    </p:anim>
                                    <p:anim calcmode="lin" valueType="num">
                                      <p:cBhvr additive="base">
                                        <p:cTn id="98" dur="500" fill="hold"/>
                                        <p:tgtEl>
                                          <p:spTgt spid="364589"/>
                                        </p:tgtEl>
                                        <p:attrNameLst>
                                          <p:attrName>ppt_y</p:attrName>
                                        </p:attrNameLst>
                                      </p:cBhvr>
                                      <p:tavLst>
                                        <p:tav tm="0">
                                          <p:val>
                                            <p:strVal val="1+#ppt_h/2"/>
                                          </p:val>
                                        </p:tav>
                                        <p:tav tm="100000">
                                          <p:val>
                                            <p:strVal val="#ppt_y"/>
                                          </p:val>
                                        </p:tav>
                                      </p:tavLst>
                                    </p:anim>
                                  </p:childTnLst>
                                </p:cTn>
                              </p:par>
                            </p:childTnLst>
                          </p:cTn>
                        </p:par>
                      </p:childTnLst>
                    </p:cTn>
                  </p:par>
                  <p:par>
                    <p:cTn id="99" fill="hold">
                      <p:stCondLst>
                        <p:cond delay="indefinite"/>
                      </p:stCondLst>
                      <p:childTnLst>
                        <p:par>
                          <p:cTn id="100" fill="hold">
                            <p:stCondLst>
                              <p:cond delay="0"/>
                            </p:stCondLst>
                            <p:childTnLst>
                              <p:par>
                                <p:cTn id="101" presetID="2" presetClass="entr" presetSubtype="4" fill="hold" grpId="0" nodeType="clickEffect">
                                  <p:stCondLst>
                                    <p:cond delay="0"/>
                                  </p:stCondLst>
                                  <p:childTnLst>
                                    <p:set>
                                      <p:cBhvr>
                                        <p:cTn id="102" dur="1" fill="hold">
                                          <p:stCondLst>
                                            <p:cond delay="0"/>
                                          </p:stCondLst>
                                        </p:cTn>
                                        <p:tgtEl>
                                          <p:spTgt spid="364633"/>
                                        </p:tgtEl>
                                        <p:attrNameLst>
                                          <p:attrName>style.visibility</p:attrName>
                                        </p:attrNameLst>
                                      </p:cBhvr>
                                      <p:to>
                                        <p:strVal val="visible"/>
                                      </p:to>
                                    </p:set>
                                    <p:anim calcmode="lin" valueType="num">
                                      <p:cBhvr additive="base">
                                        <p:cTn id="103" dur="500" fill="hold"/>
                                        <p:tgtEl>
                                          <p:spTgt spid="364633"/>
                                        </p:tgtEl>
                                        <p:attrNameLst>
                                          <p:attrName>ppt_x</p:attrName>
                                        </p:attrNameLst>
                                      </p:cBhvr>
                                      <p:tavLst>
                                        <p:tav tm="0">
                                          <p:val>
                                            <p:strVal val="#ppt_x"/>
                                          </p:val>
                                        </p:tav>
                                        <p:tav tm="100000">
                                          <p:val>
                                            <p:strVal val="#ppt_x"/>
                                          </p:val>
                                        </p:tav>
                                      </p:tavLst>
                                    </p:anim>
                                    <p:anim calcmode="lin" valueType="num">
                                      <p:cBhvr additive="base">
                                        <p:cTn id="104" dur="500" fill="hold"/>
                                        <p:tgtEl>
                                          <p:spTgt spid="364633"/>
                                        </p:tgtEl>
                                        <p:attrNameLst>
                                          <p:attrName>ppt_y</p:attrName>
                                        </p:attrNameLst>
                                      </p:cBhvr>
                                      <p:tavLst>
                                        <p:tav tm="0">
                                          <p:val>
                                            <p:strVal val="1+#ppt_h/2"/>
                                          </p:val>
                                        </p:tav>
                                        <p:tav tm="100000">
                                          <p:val>
                                            <p:strVal val="#ppt_y"/>
                                          </p:val>
                                        </p:tav>
                                      </p:tavLst>
                                    </p:anim>
                                  </p:childTnLst>
                                </p:cTn>
                              </p:par>
                            </p:childTnLst>
                          </p:cTn>
                        </p:par>
                      </p:childTnLst>
                    </p:cTn>
                  </p:par>
                  <p:par>
                    <p:cTn id="105" fill="hold">
                      <p:stCondLst>
                        <p:cond delay="indefinite"/>
                      </p:stCondLst>
                      <p:childTnLst>
                        <p:par>
                          <p:cTn id="106" fill="hold">
                            <p:stCondLst>
                              <p:cond delay="0"/>
                            </p:stCondLst>
                            <p:childTnLst>
                              <p:par>
                                <p:cTn id="107" presetID="2" presetClass="entr" presetSubtype="4" fill="hold" grpId="1" nodeType="clickEffect">
                                  <p:stCondLst>
                                    <p:cond delay="0"/>
                                  </p:stCondLst>
                                  <p:childTnLst>
                                    <p:set>
                                      <p:cBhvr>
                                        <p:cTn id="108" dur="1" fill="hold">
                                          <p:stCondLst>
                                            <p:cond delay="0"/>
                                          </p:stCondLst>
                                        </p:cTn>
                                        <p:tgtEl>
                                          <p:spTgt spid="364633"/>
                                        </p:tgtEl>
                                        <p:attrNameLst>
                                          <p:attrName>style.visibility</p:attrName>
                                        </p:attrNameLst>
                                      </p:cBhvr>
                                      <p:to>
                                        <p:strVal val="visible"/>
                                      </p:to>
                                    </p:set>
                                    <p:anim calcmode="lin" valueType="num">
                                      <p:cBhvr additive="base">
                                        <p:cTn id="109" dur="500" fill="hold"/>
                                        <p:tgtEl>
                                          <p:spTgt spid="364633"/>
                                        </p:tgtEl>
                                        <p:attrNameLst>
                                          <p:attrName>ppt_x</p:attrName>
                                        </p:attrNameLst>
                                      </p:cBhvr>
                                      <p:tavLst>
                                        <p:tav tm="0">
                                          <p:val>
                                            <p:strVal val="#ppt_x"/>
                                          </p:val>
                                        </p:tav>
                                        <p:tav tm="100000">
                                          <p:val>
                                            <p:strVal val="#ppt_x"/>
                                          </p:val>
                                        </p:tav>
                                      </p:tavLst>
                                    </p:anim>
                                    <p:anim calcmode="lin" valueType="num">
                                      <p:cBhvr additive="base">
                                        <p:cTn id="110" dur="500" fill="hold"/>
                                        <p:tgtEl>
                                          <p:spTgt spid="364633"/>
                                        </p:tgtEl>
                                        <p:attrNameLst>
                                          <p:attrName>ppt_y</p:attrName>
                                        </p:attrNameLst>
                                      </p:cBhvr>
                                      <p:tavLst>
                                        <p:tav tm="0">
                                          <p:val>
                                            <p:strVal val="1+#ppt_h/2"/>
                                          </p:val>
                                        </p:tav>
                                        <p:tav tm="100000">
                                          <p:val>
                                            <p:strVal val="#ppt_y"/>
                                          </p:val>
                                        </p:tav>
                                      </p:tavLst>
                                    </p:anim>
                                  </p:childTnLst>
                                </p:cTn>
                              </p:par>
                            </p:childTnLst>
                          </p:cTn>
                        </p:par>
                      </p:childTnLst>
                    </p:cTn>
                  </p:par>
                  <p:par>
                    <p:cTn id="111" fill="hold">
                      <p:stCondLst>
                        <p:cond delay="indefinite"/>
                      </p:stCondLst>
                      <p:childTnLst>
                        <p:par>
                          <p:cTn id="112" fill="hold">
                            <p:stCondLst>
                              <p:cond delay="0"/>
                            </p:stCondLst>
                            <p:childTnLst>
                              <p:par>
                                <p:cTn id="113" presetID="2" presetClass="entr" presetSubtype="4" fill="hold" grpId="0" nodeType="clickEffect">
                                  <p:stCondLst>
                                    <p:cond delay="0"/>
                                  </p:stCondLst>
                                  <p:childTnLst>
                                    <p:set>
                                      <p:cBhvr>
                                        <p:cTn id="114" dur="1" fill="hold">
                                          <p:stCondLst>
                                            <p:cond delay="0"/>
                                          </p:stCondLst>
                                        </p:cTn>
                                        <p:tgtEl>
                                          <p:spTgt spid="364590"/>
                                        </p:tgtEl>
                                        <p:attrNameLst>
                                          <p:attrName>style.visibility</p:attrName>
                                        </p:attrNameLst>
                                      </p:cBhvr>
                                      <p:to>
                                        <p:strVal val="visible"/>
                                      </p:to>
                                    </p:set>
                                    <p:anim calcmode="lin" valueType="num">
                                      <p:cBhvr additive="base">
                                        <p:cTn id="115" dur="500" fill="hold"/>
                                        <p:tgtEl>
                                          <p:spTgt spid="364590"/>
                                        </p:tgtEl>
                                        <p:attrNameLst>
                                          <p:attrName>ppt_x</p:attrName>
                                        </p:attrNameLst>
                                      </p:cBhvr>
                                      <p:tavLst>
                                        <p:tav tm="0">
                                          <p:val>
                                            <p:strVal val="#ppt_x"/>
                                          </p:val>
                                        </p:tav>
                                        <p:tav tm="100000">
                                          <p:val>
                                            <p:strVal val="#ppt_x"/>
                                          </p:val>
                                        </p:tav>
                                      </p:tavLst>
                                    </p:anim>
                                    <p:anim calcmode="lin" valueType="num">
                                      <p:cBhvr additive="base">
                                        <p:cTn id="116" dur="500" fill="hold"/>
                                        <p:tgtEl>
                                          <p:spTgt spid="36459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4550" grpId="0"/>
      <p:bldP spid="364556" grpId="0"/>
      <p:bldP spid="364556" grpId="1"/>
      <p:bldP spid="364559" grpId="0"/>
      <p:bldP spid="364562" grpId="0"/>
      <p:bldP spid="364582" grpId="0" animBg="1"/>
      <p:bldP spid="364585" grpId="0" animBg="1"/>
      <p:bldP spid="364586" grpId="0" animBg="1"/>
      <p:bldP spid="364587" grpId="0" animBg="1"/>
      <p:bldP spid="364588" grpId="0"/>
      <p:bldP spid="364588" grpId="1"/>
      <p:bldP spid="364589" grpId="0"/>
      <p:bldP spid="364590" grpId="0"/>
      <p:bldP spid="364596" grpId="0" animBg="1"/>
      <p:bldP spid="364630" grpId="0" animBg="1"/>
      <p:bldP spid="364631" grpId="0" animBg="1"/>
      <p:bldP spid="364632" grpId="0" animBg="1"/>
      <p:bldP spid="364633" grpId="0" animBg="1"/>
      <p:bldP spid="364633" grpId="1"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2"/>
          <p:cNvSpPr>
            <a:spLocks noGrp="1"/>
          </p:cNvSpPr>
          <p:nvPr>
            <p:ph type="title"/>
          </p:nvPr>
        </p:nvSpPr>
        <p:spPr>
          <a:xfrm>
            <a:off x="457200" y="122238"/>
            <a:ext cx="7543800" cy="1123950"/>
          </a:xfrm>
          <a:ln/>
        </p:spPr>
        <p:txBody>
          <a:bodyPr vert="horz" wrap="square" lIns="92075" tIns="46038" rIns="92075" bIns="46038" anchor="ctr" anchorCtr="0"/>
          <a:lstStyle/>
          <a:p>
            <a:pPr eaLnBrk="1" hangingPunct="1"/>
            <a:r>
              <a:rPr lang="en-US" altLang="zh-CN" dirty="0"/>
              <a:t>Backtracking </a:t>
            </a:r>
            <a:r>
              <a:rPr lang="en-US" altLang="zh-CN" i="1" dirty="0"/>
              <a:t>n</a:t>
            </a:r>
            <a:r>
              <a:rPr lang="en-US" altLang="zh-CN" dirty="0"/>
              <a:t>=4,</a:t>
            </a:r>
            <a:r>
              <a:rPr lang="en-US" altLang="zh-CN" i="1" dirty="0"/>
              <a:t>w</a:t>
            </a:r>
            <a:r>
              <a:rPr lang="en-US" altLang="zh-CN" dirty="0"/>
              <a:t>=[8,6,2,3], </a:t>
            </a:r>
            <a:r>
              <a:rPr lang="en-US" altLang="zh-CN" i="1" dirty="0"/>
              <a:t>W</a:t>
            </a:r>
            <a:r>
              <a:rPr lang="en-US" altLang="zh-CN" dirty="0"/>
              <a:t>=12</a:t>
            </a:r>
          </a:p>
        </p:txBody>
      </p:sp>
      <p:sp>
        <p:nvSpPr>
          <p:cNvPr id="31746" name="Oval 3"/>
          <p:cNvSpPr/>
          <p:nvPr/>
        </p:nvSpPr>
        <p:spPr>
          <a:xfrm>
            <a:off x="4197350" y="1377950"/>
            <a:ext cx="215900" cy="215900"/>
          </a:xfrm>
          <a:prstGeom prst="ellipse">
            <a:avLst/>
          </a:prstGeom>
          <a:solidFill>
            <a:srgbClr val="00FF00"/>
          </a:solidFill>
          <a:ln w="12700" cap="flat" cmpd="sng">
            <a:solidFill>
              <a:schemeClr val="tx1"/>
            </a:solidFill>
            <a:prstDash val="solid"/>
            <a:round/>
            <a:headEnd type="none" w="med" len="med"/>
            <a:tailEnd type="none" w="med" len="med"/>
          </a:ln>
        </p:spPr>
        <p:txBody>
          <a:bodyPr wrap="none" anchor="ctr" anchorCtr="0"/>
          <a:lstStyle/>
          <a:p>
            <a:endParaRPr lang="zh-CN" altLang="en-US" dirty="0">
              <a:latin typeface="Arial" panose="020B0604020202020204" pitchFamily="34" charset="0"/>
            </a:endParaRPr>
          </a:p>
        </p:txBody>
      </p:sp>
      <p:sp>
        <p:nvSpPr>
          <p:cNvPr id="31747" name="Line 4"/>
          <p:cNvSpPr/>
          <p:nvPr/>
        </p:nvSpPr>
        <p:spPr>
          <a:xfrm flipH="1">
            <a:off x="2286000" y="1600200"/>
            <a:ext cx="1981200" cy="1295400"/>
          </a:xfrm>
          <a:prstGeom prst="line">
            <a:avLst/>
          </a:prstGeom>
          <a:ln w="12700" cap="flat" cmpd="sng">
            <a:solidFill>
              <a:schemeClr val="tx1"/>
            </a:solidFill>
            <a:prstDash val="solid"/>
            <a:round/>
            <a:headEnd type="none" w="sm" len="sm"/>
            <a:tailEnd type="none" w="sm" len="sm"/>
          </a:ln>
        </p:spPr>
      </p:sp>
      <p:sp>
        <p:nvSpPr>
          <p:cNvPr id="31748" name="Oval 5"/>
          <p:cNvSpPr/>
          <p:nvPr/>
        </p:nvSpPr>
        <p:spPr>
          <a:xfrm>
            <a:off x="2139950" y="2901950"/>
            <a:ext cx="215900" cy="215900"/>
          </a:xfrm>
          <a:prstGeom prst="ellipse">
            <a:avLst/>
          </a:prstGeom>
          <a:solidFill>
            <a:schemeClr val="accent1"/>
          </a:solidFill>
          <a:ln w="12700" cap="flat" cmpd="sng">
            <a:solidFill>
              <a:schemeClr val="tx1"/>
            </a:solidFill>
            <a:prstDash val="solid"/>
            <a:round/>
            <a:headEnd type="none" w="med" len="med"/>
            <a:tailEnd type="none" w="med" len="med"/>
          </a:ln>
        </p:spPr>
        <p:txBody>
          <a:bodyPr wrap="none" anchor="ctr" anchorCtr="0"/>
          <a:lstStyle/>
          <a:p>
            <a:endParaRPr lang="zh-CN" altLang="en-US" dirty="0">
              <a:latin typeface="Arial" panose="020B0604020202020204" pitchFamily="34" charset="0"/>
            </a:endParaRPr>
          </a:p>
        </p:txBody>
      </p:sp>
      <p:sp>
        <p:nvSpPr>
          <p:cNvPr id="365574" name="Rectangle 6"/>
          <p:cNvSpPr/>
          <p:nvPr/>
        </p:nvSpPr>
        <p:spPr>
          <a:xfrm>
            <a:off x="2771775" y="1916113"/>
            <a:ext cx="414338" cy="457200"/>
          </a:xfrm>
          <a:prstGeom prst="rect">
            <a:avLst/>
          </a:prstGeom>
          <a:noFill/>
          <a:ln w="9525">
            <a:noFill/>
          </a:ln>
        </p:spPr>
        <p:txBody>
          <a:bodyPr lIns="92075" tIns="46038" rIns="92075" bIns="46038" anchor="t" anchorCtr="0">
            <a:spAutoFit/>
          </a:bodyPr>
          <a:lstStyle/>
          <a:p>
            <a:pPr eaLnBrk="0" hangingPunct="0">
              <a:spcBef>
                <a:spcPct val="50000"/>
              </a:spcBef>
            </a:pPr>
            <a:r>
              <a:rPr lang="en-US" altLang="zh-CN" sz="2400" dirty="0">
                <a:solidFill>
                  <a:schemeClr val="hlink"/>
                </a:solidFill>
                <a:latin typeface="Times New Roman" panose="02020603050405020304" pitchFamily="18" charset="0"/>
              </a:rPr>
              <a:t>1</a:t>
            </a:r>
          </a:p>
        </p:txBody>
      </p:sp>
      <p:sp>
        <p:nvSpPr>
          <p:cNvPr id="31750" name="Line 7"/>
          <p:cNvSpPr/>
          <p:nvPr/>
        </p:nvSpPr>
        <p:spPr>
          <a:xfrm>
            <a:off x="4419600" y="1600200"/>
            <a:ext cx="2057400" cy="1295400"/>
          </a:xfrm>
          <a:prstGeom prst="line">
            <a:avLst/>
          </a:prstGeom>
          <a:ln w="12700" cap="flat" cmpd="sng">
            <a:solidFill>
              <a:schemeClr val="tx1"/>
            </a:solidFill>
            <a:prstDash val="solid"/>
            <a:round/>
            <a:headEnd type="none" w="sm" len="sm"/>
            <a:tailEnd type="none" w="sm" len="sm"/>
          </a:ln>
        </p:spPr>
      </p:sp>
      <p:sp>
        <p:nvSpPr>
          <p:cNvPr id="31751" name="Oval 8"/>
          <p:cNvSpPr/>
          <p:nvPr/>
        </p:nvSpPr>
        <p:spPr>
          <a:xfrm>
            <a:off x="6407150" y="2901950"/>
            <a:ext cx="215900" cy="215900"/>
          </a:xfrm>
          <a:prstGeom prst="ellipse">
            <a:avLst/>
          </a:prstGeom>
          <a:solidFill>
            <a:schemeClr val="accent1"/>
          </a:solidFill>
          <a:ln w="12700" cap="flat" cmpd="sng">
            <a:solidFill>
              <a:schemeClr val="tx1"/>
            </a:solidFill>
            <a:prstDash val="solid"/>
            <a:round/>
            <a:headEnd type="none" w="med" len="med"/>
            <a:tailEnd type="none" w="med" len="med"/>
          </a:ln>
        </p:spPr>
        <p:txBody>
          <a:bodyPr wrap="none" anchor="ctr" anchorCtr="0"/>
          <a:lstStyle/>
          <a:p>
            <a:endParaRPr lang="zh-CN" altLang="en-US" dirty="0">
              <a:latin typeface="Arial" panose="020B0604020202020204" pitchFamily="34" charset="0"/>
            </a:endParaRPr>
          </a:p>
        </p:txBody>
      </p:sp>
      <p:sp>
        <p:nvSpPr>
          <p:cNvPr id="31752" name="Rectangle 9"/>
          <p:cNvSpPr/>
          <p:nvPr/>
        </p:nvSpPr>
        <p:spPr>
          <a:xfrm>
            <a:off x="0" y="1844675"/>
            <a:ext cx="1066800" cy="579438"/>
          </a:xfrm>
          <a:prstGeom prst="rect">
            <a:avLst/>
          </a:prstGeom>
          <a:noFill/>
          <a:ln w="9525">
            <a:noFill/>
          </a:ln>
        </p:spPr>
        <p:txBody>
          <a:bodyPr lIns="92075" tIns="46038" rIns="92075" bIns="46038" anchor="t" anchorCtr="0">
            <a:spAutoFit/>
          </a:bodyPr>
          <a:lstStyle/>
          <a:p>
            <a:pPr eaLnBrk="0" hangingPunct="0">
              <a:spcBef>
                <a:spcPct val="50000"/>
              </a:spcBef>
            </a:pPr>
            <a:r>
              <a:rPr lang="en-US" altLang="zh-CN" sz="3200" i="1" dirty="0">
                <a:solidFill>
                  <a:schemeClr val="hlink"/>
                </a:solidFill>
                <a:latin typeface="Times New Roman" panose="02020603050405020304" pitchFamily="18" charset="0"/>
              </a:rPr>
              <a:t>x</a:t>
            </a:r>
            <a:r>
              <a:rPr lang="en-US" altLang="zh-CN" sz="3200" baseline="-25000" dirty="0">
                <a:solidFill>
                  <a:schemeClr val="hlink"/>
                </a:solidFill>
                <a:latin typeface="Times New Roman" panose="02020603050405020304" pitchFamily="18" charset="0"/>
              </a:rPr>
              <a:t>1</a:t>
            </a:r>
            <a:endParaRPr lang="en-US" altLang="zh-CN" sz="3200" dirty="0">
              <a:solidFill>
                <a:schemeClr val="hlink"/>
              </a:solidFill>
              <a:latin typeface="Times New Roman" panose="02020603050405020304" pitchFamily="18" charset="0"/>
            </a:endParaRPr>
          </a:p>
        </p:txBody>
      </p:sp>
      <p:sp>
        <p:nvSpPr>
          <p:cNvPr id="31753" name="Line 10"/>
          <p:cNvSpPr/>
          <p:nvPr/>
        </p:nvSpPr>
        <p:spPr>
          <a:xfrm flipH="1">
            <a:off x="1066800" y="3124200"/>
            <a:ext cx="1066800" cy="1066800"/>
          </a:xfrm>
          <a:prstGeom prst="line">
            <a:avLst/>
          </a:prstGeom>
          <a:ln w="12700" cap="flat" cmpd="sng">
            <a:solidFill>
              <a:schemeClr val="tx1"/>
            </a:solidFill>
            <a:prstDash val="solid"/>
            <a:round/>
            <a:headEnd type="none" w="sm" len="sm"/>
            <a:tailEnd type="none" w="sm" len="sm"/>
          </a:ln>
        </p:spPr>
      </p:sp>
      <p:sp>
        <p:nvSpPr>
          <p:cNvPr id="31754" name="Oval 11"/>
          <p:cNvSpPr/>
          <p:nvPr/>
        </p:nvSpPr>
        <p:spPr>
          <a:xfrm>
            <a:off x="996950" y="4197350"/>
            <a:ext cx="215900" cy="215900"/>
          </a:xfrm>
          <a:prstGeom prst="ellipse">
            <a:avLst/>
          </a:prstGeom>
          <a:solidFill>
            <a:schemeClr val="accent1"/>
          </a:solidFill>
          <a:ln w="12700" cap="flat" cmpd="sng">
            <a:solidFill>
              <a:schemeClr val="tx1"/>
            </a:solidFill>
            <a:prstDash val="solid"/>
            <a:round/>
            <a:headEnd type="none" w="med" len="med"/>
            <a:tailEnd type="none" w="med" len="med"/>
          </a:ln>
        </p:spPr>
        <p:txBody>
          <a:bodyPr wrap="none" anchor="ctr" anchorCtr="0"/>
          <a:lstStyle/>
          <a:p>
            <a:endParaRPr lang="zh-CN" altLang="en-US" dirty="0">
              <a:latin typeface="Arial" panose="020B0604020202020204" pitchFamily="34" charset="0"/>
            </a:endParaRPr>
          </a:p>
        </p:txBody>
      </p:sp>
      <p:sp>
        <p:nvSpPr>
          <p:cNvPr id="365580" name="Rectangle 12"/>
          <p:cNvSpPr/>
          <p:nvPr/>
        </p:nvSpPr>
        <p:spPr>
          <a:xfrm>
            <a:off x="1187450" y="3276600"/>
            <a:ext cx="412750" cy="457200"/>
          </a:xfrm>
          <a:prstGeom prst="rect">
            <a:avLst/>
          </a:prstGeom>
          <a:noFill/>
          <a:ln w="9525">
            <a:noFill/>
          </a:ln>
        </p:spPr>
        <p:txBody>
          <a:bodyPr lIns="92075" tIns="46038" rIns="92075" bIns="46038" anchor="t" anchorCtr="0">
            <a:spAutoFit/>
          </a:bodyPr>
          <a:lstStyle/>
          <a:p>
            <a:pPr eaLnBrk="0" hangingPunct="0">
              <a:spcBef>
                <a:spcPct val="50000"/>
              </a:spcBef>
            </a:pPr>
            <a:r>
              <a:rPr lang="en-US" altLang="zh-CN" sz="2400" dirty="0">
                <a:solidFill>
                  <a:schemeClr val="hlink"/>
                </a:solidFill>
                <a:latin typeface="Times New Roman" panose="02020603050405020304" pitchFamily="18" charset="0"/>
              </a:rPr>
              <a:t>1</a:t>
            </a:r>
          </a:p>
        </p:txBody>
      </p:sp>
      <p:sp>
        <p:nvSpPr>
          <p:cNvPr id="31756" name="Line 13"/>
          <p:cNvSpPr/>
          <p:nvPr/>
        </p:nvSpPr>
        <p:spPr>
          <a:xfrm>
            <a:off x="2286000" y="3124200"/>
            <a:ext cx="990600" cy="990600"/>
          </a:xfrm>
          <a:prstGeom prst="line">
            <a:avLst/>
          </a:prstGeom>
          <a:ln w="12700" cap="flat" cmpd="sng">
            <a:solidFill>
              <a:schemeClr val="tx1"/>
            </a:solidFill>
            <a:prstDash val="solid"/>
            <a:round/>
            <a:headEnd type="none" w="sm" len="sm"/>
            <a:tailEnd type="none" w="sm" len="sm"/>
          </a:ln>
        </p:spPr>
      </p:sp>
      <p:sp>
        <p:nvSpPr>
          <p:cNvPr id="31757" name="Oval 14"/>
          <p:cNvSpPr/>
          <p:nvPr/>
        </p:nvSpPr>
        <p:spPr>
          <a:xfrm>
            <a:off x="3206750" y="4121150"/>
            <a:ext cx="215900" cy="215900"/>
          </a:xfrm>
          <a:prstGeom prst="ellipse">
            <a:avLst/>
          </a:prstGeom>
          <a:solidFill>
            <a:schemeClr val="accent1"/>
          </a:solidFill>
          <a:ln w="12700" cap="flat" cmpd="sng">
            <a:solidFill>
              <a:schemeClr val="tx1"/>
            </a:solidFill>
            <a:prstDash val="solid"/>
            <a:round/>
            <a:headEnd type="none" w="med" len="med"/>
            <a:tailEnd type="none" w="med" len="med"/>
          </a:ln>
        </p:spPr>
        <p:txBody>
          <a:bodyPr wrap="none" anchor="ctr" anchorCtr="0"/>
          <a:lstStyle/>
          <a:p>
            <a:endParaRPr lang="zh-CN" altLang="en-US" dirty="0">
              <a:latin typeface="Arial" panose="020B0604020202020204" pitchFamily="34" charset="0"/>
            </a:endParaRPr>
          </a:p>
        </p:txBody>
      </p:sp>
      <p:sp>
        <p:nvSpPr>
          <p:cNvPr id="365583" name="Rectangle 15"/>
          <p:cNvSpPr/>
          <p:nvPr/>
        </p:nvSpPr>
        <p:spPr>
          <a:xfrm>
            <a:off x="2843213" y="3284538"/>
            <a:ext cx="452437" cy="457200"/>
          </a:xfrm>
          <a:prstGeom prst="rect">
            <a:avLst/>
          </a:prstGeom>
          <a:noFill/>
          <a:ln w="9525">
            <a:noFill/>
          </a:ln>
        </p:spPr>
        <p:txBody>
          <a:bodyPr lIns="92075" tIns="46038" rIns="92075" bIns="46038" anchor="t" anchorCtr="0">
            <a:spAutoFit/>
          </a:bodyPr>
          <a:lstStyle/>
          <a:p>
            <a:pPr eaLnBrk="0" hangingPunct="0">
              <a:spcBef>
                <a:spcPct val="50000"/>
              </a:spcBef>
            </a:pPr>
            <a:r>
              <a:rPr lang="en-US" altLang="zh-CN" sz="2400" dirty="0">
                <a:solidFill>
                  <a:schemeClr val="hlink"/>
                </a:solidFill>
                <a:latin typeface="Times New Roman" panose="02020603050405020304" pitchFamily="18" charset="0"/>
              </a:rPr>
              <a:t>0</a:t>
            </a:r>
          </a:p>
        </p:txBody>
      </p:sp>
      <p:sp>
        <p:nvSpPr>
          <p:cNvPr id="31759" name="Line 16"/>
          <p:cNvSpPr/>
          <p:nvPr/>
        </p:nvSpPr>
        <p:spPr>
          <a:xfrm flipH="1">
            <a:off x="5562600" y="3124200"/>
            <a:ext cx="838200" cy="914400"/>
          </a:xfrm>
          <a:prstGeom prst="line">
            <a:avLst/>
          </a:prstGeom>
          <a:ln w="12700" cap="flat" cmpd="sng">
            <a:solidFill>
              <a:schemeClr val="tx1"/>
            </a:solidFill>
            <a:prstDash val="solid"/>
            <a:round/>
            <a:headEnd type="none" w="sm" len="sm"/>
            <a:tailEnd type="none" w="sm" len="sm"/>
          </a:ln>
        </p:spPr>
      </p:sp>
      <p:sp>
        <p:nvSpPr>
          <p:cNvPr id="31760" name="Oval 17"/>
          <p:cNvSpPr/>
          <p:nvPr/>
        </p:nvSpPr>
        <p:spPr>
          <a:xfrm>
            <a:off x="5416550" y="4044950"/>
            <a:ext cx="215900" cy="215900"/>
          </a:xfrm>
          <a:prstGeom prst="ellipse">
            <a:avLst/>
          </a:prstGeom>
          <a:solidFill>
            <a:schemeClr val="accent1"/>
          </a:solidFill>
          <a:ln w="12700" cap="flat" cmpd="sng">
            <a:solidFill>
              <a:schemeClr val="tx1"/>
            </a:solidFill>
            <a:prstDash val="solid"/>
            <a:round/>
            <a:headEnd type="none" w="med" len="med"/>
            <a:tailEnd type="none" w="med" len="med"/>
          </a:ln>
        </p:spPr>
        <p:txBody>
          <a:bodyPr wrap="none" anchor="ctr" anchorCtr="0"/>
          <a:lstStyle/>
          <a:p>
            <a:endParaRPr lang="zh-CN" altLang="en-US" dirty="0">
              <a:latin typeface="Arial" panose="020B0604020202020204" pitchFamily="34" charset="0"/>
            </a:endParaRPr>
          </a:p>
        </p:txBody>
      </p:sp>
      <p:sp>
        <p:nvSpPr>
          <p:cNvPr id="365586" name="Rectangle 18"/>
          <p:cNvSpPr/>
          <p:nvPr/>
        </p:nvSpPr>
        <p:spPr>
          <a:xfrm>
            <a:off x="2627313" y="4365625"/>
            <a:ext cx="431800" cy="457200"/>
          </a:xfrm>
          <a:prstGeom prst="rect">
            <a:avLst/>
          </a:prstGeom>
          <a:noFill/>
          <a:ln w="9525">
            <a:noFill/>
          </a:ln>
        </p:spPr>
        <p:txBody>
          <a:bodyPr lIns="92075" tIns="46038" rIns="92075" bIns="46038" anchor="t" anchorCtr="0">
            <a:spAutoFit/>
          </a:bodyPr>
          <a:lstStyle/>
          <a:p>
            <a:pPr eaLnBrk="0" hangingPunct="0">
              <a:spcBef>
                <a:spcPct val="50000"/>
              </a:spcBef>
            </a:pPr>
            <a:r>
              <a:rPr lang="en-US" altLang="zh-CN" sz="2400" dirty="0">
                <a:solidFill>
                  <a:schemeClr val="hlink"/>
                </a:solidFill>
                <a:latin typeface="Times New Roman" panose="02020603050405020304" pitchFamily="18" charset="0"/>
              </a:rPr>
              <a:t>1</a:t>
            </a:r>
          </a:p>
        </p:txBody>
      </p:sp>
      <p:sp>
        <p:nvSpPr>
          <p:cNvPr id="31762" name="Line 19"/>
          <p:cNvSpPr/>
          <p:nvPr/>
        </p:nvSpPr>
        <p:spPr>
          <a:xfrm>
            <a:off x="6629400" y="3124200"/>
            <a:ext cx="990600" cy="838200"/>
          </a:xfrm>
          <a:prstGeom prst="line">
            <a:avLst/>
          </a:prstGeom>
          <a:ln w="12700" cap="flat" cmpd="sng">
            <a:solidFill>
              <a:schemeClr val="tx1"/>
            </a:solidFill>
            <a:prstDash val="solid"/>
            <a:round/>
            <a:headEnd type="none" w="sm" len="sm"/>
            <a:tailEnd type="none" w="sm" len="sm"/>
          </a:ln>
        </p:spPr>
      </p:sp>
      <p:sp>
        <p:nvSpPr>
          <p:cNvPr id="31763" name="Oval 20"/>
          <p:cNvSpPr/>
          <p:nvPr/>
        </p:nvSpPr>
        <p:spPr>
          <a:xfrm>
            <a:off x="7626350" y="3968750"/>
            <a:ext cx="215900" cy="215900"/>
          </a:xfrm>
          <a:prstGeom prst="ellipse">
            <a:avLst/>
          </a:prstGeom>
          <a:solidFill>
            <a:schemeClr val="accent1"/>
          </a:solidFill>
          <a:ln w="12700" cap="flat" cmpd="sng">
            <a:solidFill>
              <a:schemeClr val="tx1"/>
            </a:solidFill>
            <a:prstDash val="solid"/>
            <a:round/>
            <a:headEnd type="none" w="med" len="med"/>
            <a:tailEnd type="none" w="med" len="med"/>
          </a:ln>
        </p:spPr>
        <p:txBody>
          <a:bodyPr wrap="none" anchor="ctr" anchorCtr="0"/>
          <a:lstStyle/>
          <a:p>
            <a:endParaRPr lang="zh-CN" altLang="en-US" dirty="0">
              <a:latin typeface="Arial" panose="020B0604020202020204" pitchFamily="34" charset="0"/>
            </a:endParaRPr>
          </a:p>
        </p:txBody>
      </p:sp>
      <p:sp>
        <p:nvSpPr>
          <p:cNvPr id="31764" name="Rectangle 21"/>
          <p:cNvSpPr/>
          <p:nvPr/>
        </p:nvSpPr>
        <p:spPr>
          <a:xfrm>
            <a:off x="0" y="3284538"/>
            <a:ext cx="539750" cy="579437"/>
          </a:xfrm>
          <a:prstGeom prst="rect">
            <a:avLst/>
          </a:prstGeom>
          <a:noFill/>
          <a:ln w="9525">
            <a:noFill/>
          </a:ln>
        </p:spPr>
        <p:txBody>
          <a:bodyPr lIns="92075" tIns="46038" rIns="92075" bIns="46038" anchor="t" anchorCtr="0">
            <a:spAutoFit/>
          </a:bodyPr>
          <a:lstStyle/>
          <a:p>
            <a:pPr eaLnBrk="0" hangingPunct="0">
              <a:spcBef>
                <a:spcPct val="50000"/>
              </a:spcBef>
            </a:pPr>
            <a:r>
              <a:rPr lang="en-US" altLang="zh-CN" sz="3200" i="1" dirty="0">
                <a:solidFill>
                  <a:schemeClr val="hlink"/>
                </a:solidFill>
                <a:latin typeface="Times New Roman" panose="02020603050405020304" pitchFamily="18" charset="0"/>
              </a:rPr>
              <a:t>x</a:t>
            </a:r>
            <a:r>
              <a:rPr lang="en-US" altLang="zh-CN" sz="3200" baseline="-25000" dirty="0">
                <a:solidFill>
                  <a:schemeClr val="hlink"/>
                </a:solidFill>
                <a:latin typeface="Times New Roman" panose="02020603050405020304" pitchFamily="18" charset="0"/>
              </a:rPr>
              <a:t>2</a:t>
            </a:r>
            <a:endParaRPr lang="en-US" altLang="zh-CN" sz="3200" dirty="0">
              <a:solidFill>
                <a:schemeClr val="hlink"/>
              </a:solidFill>
              <a:latin typeface="Times New Roman" panose="02020603050405020304" pitchFamily="18" charset="0"/>
            </a:endParaRPr>
          </a:p>
        </p:txBody>
      </p:sp>
      <p:sp>
        <p:nvSpPr>
          <p:cNvPr id="31765" name="Line 22"/>
          <p:cNvSpPr/>
          <p:nvPr/>
        </p:nvSpPr>
        <p:spPr>
          <a:xfrm flipH="1">
            <a:off x="533400" y="4419600"/>
            <a:ext cx="533400" cy="685800"/>
          </a:xfrm>
          <a:prstGeom prst="line">
            <a:avLst/>
          </a:prstGeom>
          <a:ln w="12700" cap="flat" cmpd="sng">
            <a:solidFill>
              <a:schemeClr val="tx1"/>
            </a:solidFill>
            <a:prstDash val="solid"/>
            <a:round/>
            <a:headEnd type="none" w="sm" len="sm"/>
            <a:tailEnd type="none" w="sm" len="sm"/>
          </a:ln>
        </p:spPr>
      </p:sp>
      <p:sp>
        <p:nvSpPr>
          <p:cNvPr id="31766" name="Oval 23"/>
          <p:cNvSpPr/>
          <p:nvPr/>
        </p:nvSpPr>
        <p:spPr>
          <a:xfrm>
            <a:off x="387350" y="5111750"/>
            <a:ext cx="215900" cy="215900"/>
          </a:xfrm>
          <a:prstGeom prst="ellipse">
            <a:avLst/>
          </a:prstGeom>
          <a:solidFill>
            <a:schemeClr val="accent1"/>
          </a:solidFill>
          <a:ln w="12700" cap="flat" cmpd="sng">
            <a:solidFill>
              <a:schemeClr val="tx1"/>
            </a:solidFill>
            <a:prstDash val="solid"/>
            <a:round/>
            <a:headEnd type="none" w="med" len="med"/>
            <a:tailEnd type="none" w="med" len="med"/>
          </a:ln>
        </p:spPr>
        <p:txBody>
          <a:bodyPr wrap="none" anchor="ctr" anchorCtr="0"/>
          <a:lstStyle/>
          <a:p>
            <a:endParaRPr lang="zh-CN" altLang="en-US" dirty="0">
              <a:latin typeface="Arial" panose="020B0604020202020204" pitchFamily="34" charset="0"/>
            </a:endParaRPr>
          </a:p>
        </p:txBody>
      </p:sp>
      <p:sp>
        <p:nvSpPr>
          <p:cNvPr id="31767" name="Line 24"/>
          <p:cNvSpPr/>
          <p:nvPr/>
        </p:nvSpPr>
        <p:spPr>
          <a:xfrm>
            <a:off x="1143000" y="4419600"/>
            <a:ext cx="381000" cy="685800"/>
          </a:xfrm>
          <a:prstGeom prst="line">
            <a:avLst/>
          </a:prstGeom>
          <a:ln w="12700" cap="flat" cmpd="sng">
            <a:solidFill>
              <a:schemeClr val="tx1"/>
            </a:solidFill>
            <a:prstDash val="solid"/>
            <a:round/>
            <a:headEnd type="none" w="sm" len="sm"/>
            <a:tailEnd type="none" w="sm" len="sm"/>
          </a:ln>
        </p:spPr>
      </p:sp>
      <p:sp>
        <p:nvSpPr>
          <p:cNvPr id="31768" name="Oval 25"/>
          <p:cNvSpPr/>
          <p:nvPr/>
        </p:nvSpPr>
        <p:spPr>
          <a:xfrm>
            <a:off x="1454150" y="5111750"/>
            <a:ext cx="215900" cy="215900"/>
          </a:xfrm>
          <a:prstGeom prst="ellipse">
            <a:avLst/>
          </a:prstGeom>
          <a:solidFill>
            <a:schemeClr val="accent1"/>
          </a:solidFill>
          <a:ln w="12700" cap="flat" cmpd="sng">
            <a:solidFill>
              <a:schemeClr val="tx1"/>
            </a:solidFill>
            <a:prstDash val="solid"/>
            <a:round/>
            <a:headEnd type="none" w="med" len="med"/>
            <a:tailEnd type="none" w="med" len="med"/>
          </a:ln>
        </p:spPr>
        <p:txBody>
          <a:bodyPr wrap="none" anchor="ctr" anchorCtr="0"/>
          <a:lstStyle/>
          <a:p>
            <a:endParaRPr lang="zh-CN" altLang="en-US" dirty="0">
              <a:latin typeface="Arial" panose="020B0604020202020204" pitchFamily="34" charset="0"/>
            </a:endParaRPr>
          </a:p>
        </p:txBody>
      </p:sp>
      <p:sp>
        <p:nvSpPr>
          <p:cNvPr id="31769" name="Line 26"/>
          <p:cNvSpPr/>
          <p:nvPr/>
        </p:nvSpPr>
        <p:spPr>
          <a:xfrm flipH="1">
            <a:off x="2667000" y="4343400"/>
            <a:ext cx="609600" cy="762000"/>
          </a:xfrm>
          <a:prstGeom prst="line">
            <a:avLst/>
          </a:prstGeom>
          <a:ln w="12700" cap="flat" cmpd="sng">
            <a:solidFill>
              <a:schemeClr val="tx1"/>
            </a:solidFill>
            <a:prstDash val="solid"/>
            <a:round/>
            <a:headEnd type="none" w="sm" len="sm"/>
            <a:tailEnd type="none" w="sm" len="sm"/>
          </a:ln>
        </p:spPr>
      </p:sp>
      <p:sp>
        <p:nvSpPr>
          <p:cNvPr id="31770" name="Oval 27"/>
          <p:cNvSpPr/>
          <p:nvPr/>
        </p:nvSpPr>
        <p:spPr>
          <a:xfrm>
            <a:off x="2597150" y="5111750"/>
            <a:ext cx="215900" cy="215900"/>
          </a:xfrm>
          <a:prstGeom prst="ellipse">
            <a:avLst/>
          </a:prstGeom>
          <a:solidFill>
            <a:schemeClr val="accent1"/>
          </a:solidFill>
          <a:ln w="12700" cap="flat" cmpd="sng">
            <a:solidFill>
              <a:schemeClr val="tx1"/>
            </a:solidFill>
            <a:prstDash val="solid"/>
            <a:round/>
            <a:headEnd type="none" w="med" len="med"/>
            <a:tailEnd type="none" w="med" len="med"/>
          </a:ln>
        </p:spPr>
        <p:txBody>
          <a:bodyPr wrap="none" anchor="ctr" anchorCtr="0"/>
          <a:lstStyle/>
          <a:p>
            <a:endParaRPr lang="zh-CN" altLang="en-US" dirty="0">
              <a:latin typeface="Arial" panose="020B0604020202020204" pitchFamily="34" charset="0"/>
            </a:endParaRPr>
          </a:p>
        </p:txBody>
      </p:sp>
      <p:sp>
        <p:nvSpPr>
          <p:cNvPr id="31771" name="Line 28"/>
          <p:cNvSpPr/>
          <p:nvPr/>
        </p:nvSpPr>
        <p:spPr>
          <a:xfrm>
            <a:off x="3352800" y="4343400"/>
            <a:ext cx="457200" cy="762000"/>
          </a:xfrm>
          <a:prstGeom prst="line">
            <a:avLst/>
          </a:prstGeom>
          <a:ln w="12700" cap="flat" cmpd="sng">
            <a:solidFill>
              <a:schemeClr val="tx1"/>
            </a:solidFill>
            <a:prstDash val="solid"/>
            <a:round/>
            <a:headEnd type="none" w="sm" len="sm"/>
            <a:tailEnd type="none" w="sm" len="sm"/>
          </a:ln>
        </p:spPr>
      </p:sp>
      <p:sp>
        <p:nvSpPr>
          <p:cNvPr id="31772" name="Oval 29"/>
          <p:cNvSpPr/>
          <p:nvPr/>
        </p:nvSpPr>
        <p:spPr>
          <a:xfrm>
            <a:off x="3740150" y="5111750"/>
            <a:ext cx="215900" cy="215900"/>
          </a:xfrm>
          <a:prstGeom prst="ellipse">
            <a:avLst/>
          </a:prstGeom>
          <a:solidFill>
            <a:schemeClr val="accent1"/>
          </a:solidFill>
          <a:ln w="12700" cap="flat" cmpd="sng">
            <a:solidFill>
              <a:schemeClr val="tx1"/>
            </a:solidFill>
            <a:prstDash val="solid"/>
            <a:round/>
            <a:headEnd type="none" w="med" len="med"/>
            <a:tailEnd type="none" w="med" len="med"/>
          </a:ln>
        </p:spPr>
        <p:txBody>
          <a:bodyPr wrap="none" anchor="ctr" anchorCtr="0"/>
          <a:lstStyle/>
          <a:p>
            <a:endParaRPr lang="zh-CN" altLang="en-US" dirty="0">
              <a:latin typeface="Arial" panose="020B0604020202020204" pitchFamily="34" charset="0"/>
            </a:endParaRPr>
          </a:p>
        </p:txBody>
      </p:sp>
      <p:sp>
        <p:nvSpPr>
          <p:cNvPr id="31773" name="Line 30"/>
          <p:cNvSpPr/>
          <p:nvPr/>
        </p:nvSpPr>
        <p:spPr>
          <a:xfrm flipH="1">
            <a:off x="5029200" y="4267200"/>
            <a:ext cx="457200" cy="838200"/>
          </a:xfrm>
          <a:prstGeom prst="line">
            <a:avLst/>
          </a:prstGeom>
          <a:ln w="12700" cap="flat" cmpd="sng">
            <a:solidFill>
              <a:schemeClr val="tx1"/>
            </a:solidFill>
            <a:prstDash val="solid"/>
            <a:round/>
            <a:headEnd type="none" w="sm" len="sm"/>
            <a:tailEnd type="none" w="sm" len="sm"/>
          </a:ln>
        </p:spPr>
      </p:sp>
      <p:sp>
        <p:nvSpPr>
          <p:cNvPr id="31774" name="Oval 31"/>
          <p:cNvSpPr/>
          <p:nvPr/>
        </p:nvSpPr>
        <p:spPr>
          <a:xfrm>
            <a:off x="4883150" y="5111750"/>
            <a:ext cx="215900" cy="215900"/>
          </a:xfrm>
          <a:prstGeom prst="ellipse">
            <a:avLst/>
          </a:prstGeom>
          <a:solidFill>
            <a:schemeClr val="accent1"/>
          </a:solidFill>
          <a:ln w="12700" cap="flat" cmpd="sng">
            <a:solidFill>
              <a:schemeClr val="tx1"/>
            </a:solidFill>
            <a:prstDash val="solid"/>
            <a:round/>
            <a:headEnd type="none" w="med" len="med"/>
            <a:tailEnd type="none" w="med" len="med"/>
          </a:ln>
        </p:spPr>
        <p:txBody>
          <a:bodyPr wrap="none" anchor="ctr" anchorCtr="0"/>
          <a:lstStyle/>
          <a:p>
            <a:endParaRPr lang="zh-CN" altLang="en-US" dirty="0">
              <a:latin typeface="Arial" panose="020B0604020202020204" pitchFamily="34" charset="0"/>
            </a:endParaRPr>
          </a:p>
        </p:txBody>
      </p:sp>
      <p:sp>
        <p:nvSpPr>
          <p:cNvPr id="31775" name="Line 32"/>
          <p:cNvSpPr/>
          <p:nvPr/>
        </p:nvSpPr>
        <p:spPr>
          <a:xfrm>
            <a:off x="5562600" y="4267200"/>
            <a:ext cx="533400" cy="838200"/>
          </a:xfrm>
          <a:prstGeom prst="line">
            <a:avLst/>
          </a:prstGeom>
          <a:ln w="12700" cap="flat" cmpd="sng">
            <a:solidFill>
              <a:schemeClr val="tx1"/>
            </a:solidFill>
            <a:prstDash val="solid"/>
            <a:round/>
            <a:headEnd type="none" w="sm" len="sm"/>
            <a:tailEnd type="none" w="sm" len="sm"/>
          </a:ln>
        </p:spPr>
      </p:sp>
      <p:sp>
        <p:nvSpPr>
          <p:cNvPr id="31776" name="Oval 33"/>
          <p:cNvSpPr/>
          <p:nvPr/>
        </p:nvSpPr>
        <p:spPr>
          <a:xfrm>
            <a:off x="6026150" y="5111750"/>
            <a:ext cx="215900" cy="215900"/>
          </a:xfrm>
          <a:prstGeom prst="ellipse">
            <a:avLst/>
          </a:prstGeom>
          <a:solidFill>
            <a:schemeClr val="accent1"/>
          </a:solidFill>
          <a:ln w="12700" cap="flat" cmpd="sng">
            <a:solidFill>
              <a:schemeClr val="tx1"/>
            </a:solidFill>
            <a:prstDash val="solid"/>
            <a:round/>
            <a:headEnd type="none" w="med" len="med"/>
            <a:tailEnd type="none" w="med" len="med"/>
          </a:ln>
        </p:spPr>
        <p:txBody>
          <a:bodyPr wrap="none" anchor="ctr" anchorCtr="0"/>
          <a:lstStyle/>
          <a:p>
            <a:endParaRPr lang="zh-CN" altLang="en-US" dirty="0">
              <a:latin typeface="Arial" panose="020B0604020202020204" pitchFamily="34" charset="0"/>
            </a:endParaRPr>
          </a:p>
        </p:txBody>
      </p:sp>
      <p:sp>
        <p:nvSpPr>
          <p:cNvPr id="31777" name="Line 34"/>
          <p:cNvSpPr/>
          <p:nvPr/>
        </p:nvSpPr>
        <p:spPr>
          <a:xfrm flipH="1">
            <a:off x="7239000" y="4191000"/>
            <a:ext cx="457200" cy="914400"/>
          </a:xfrm>
          <a:prstGeom prst="line">
            <a:avLst/>
          </a:prstGeom>
          <a:ln w="12700" cap="flat" cmpd="sng">
            <a:solidFill>
              <a:schemeClr val="tx1"/>
            </a:solidFill>
            <a:prstDash val="solid"/>
            <a:round/>
            <a:headEnd type="none" w="sm" len="sm"/>
            <a:tailEnd type="none" w="sm" len="sm"/>
          </a:ln>
        </p:spPr>
      </p:sp>
      <p:sp>
        <p:nvSpPr>
          <p:cNvPr id="31778" name="Oval 35"/>
          <p:cNvSpPr/>
          <p:nvPr/>
        </p:nvSpPr>
        <p:spPr>
          <a:xfrm>
            <a:off x="7169150" y="5111750"/>
            <a:ext cx="215900" cy="215900"/>
          </a:xfrm>
          <a:prstGeom prst="ellipse">
            <a:avLst/>
          </a:prstGeom>
          <a:solidFill>
            <a:schemeClr val="accent1"/>
          </a:solidFill>
          <a:ln w="12700" cap="flat" cmpd="sng">
            <a:solidFill>
              <a:schemeClr val="tx1"/>
            </a:solidFill>
            <a:prstDash val="solid"/>
            <a:round/>
            <a:headEnd type="none" w="med" len="med"/>
            <a:tailEnd type="none" w="med" len="med"/>
          </a:ln>
        </p:spPr>
        <p:txBody>
          <a:bodyPr wrap="none" anchor="ctr" anchorCtr="0"/>
          <a:lstStyle/>
          <a:p>
            <a:endParaRPr lang="zh-CN" altLang="en-US" dirty="0">
              <a:latin typeface="Arial" panose="020B0604020202020204" pitchFamily="34" charset="0"/>
            </a:endParaRPr>
          </a:p>
        </p:txBody>
      </p:sp>
      <p:sp>
        <p:nvSpPr>
          <p:cNvPr id="31779" name="Line 36"/>
          <p:cNvSpPr/>
          <p:nvPr/>
        </p:nvSpPr>
        <p:spPr>
          <a:xfrm>
            <a:off x="7848600" y="4191000"/>
            <a:ext cx="609600" cy="914400"/>
          </a:xfrm>
          <a:prstGeom prst="line">
            <a:avLst/>
          </a:prstGeom>
          <a:ln w="12700" cap="flat" cmpd="sng">
            <a:solidFill>
              <a:schemeClr val="tx1"/>
            </a:solidFill>
            <a:prstDash val="solid"/>
            <a:round/>
            <a:headEnd type="none" w="sm" len="sm"/>
            <a:tailEnd type="none" w="sm" len="sm"/>
          </a:ln>
        </p:spPr>
      </p:sp>
      <p:sp>
        <p:nvSpPr>
          <p:cNvPr id="31780" name="Oval 37"/>
          <p:cNvSpPr/>
          <p:nvPr/>
        </p:nvSpPr>
        <p:spPr>
          <a:xfrm>
            <a:off x="8312150" y="5111750"/>
            <a:ext cx="215900" cy="215900"/>
          </a:xfrm>
          <a:prstGeom prst="ellipse">
            <a:avLst/>
          </a:prstGeom>
          <a:solidFill>
            <a:schemeClr val="accent1"/>
          </a:solidFill>
          <a:ln w="12700" cap="flat" cmpd="sng">
            <a:solidFill>
              <a:schemeClr val="tx1"/>
            </a:solidFill>
            <a:prstDash val="solid"/>
            <a:round/>
            <a:headEnd type="none" w="med" len="med"/>
            <a:tailEnd type="none" w="med" len="med"/>
          </a:ln>
        </p:spPr>
        <p:txBody>
          <a:bodyPr wrap="none" anchor="ctr" anchorCtr="0"/>
          <a:lstStyle/>
          <a:p>
            <a:endParaRPr lang="zh-CN" altLang="en-US" dirty="0">
              <a:latin typeface="Arial" panose="020B0604020202020204" pitchFamily="34" charset="0"/>
            </a:endParaRPr>
          </a:p>
        </p:txBody>
      </p:sp>
      <p:grpSp>
        <p:nvGrpSpPr>
          <p:cNvPr id="31781" name="Group 38"/>
          <p:cNvGrpSpPr/>
          <p:nvPr/>
        </p:nvGrpSpPr>
        <p:grpSpPr>
          <a:xfrm>
            <a:off x="82550" y="5334000"/>
            <a:ext cx="8750300" cy="755650"/>
            <a:chOff x="52" y="3360"/>
            <a:chExt cx="5512" cy="476"/>
          </a:xfrm>
        </p:grpSpPr>
        <p:sp>
          <p:nvSpPr>
            <p:cNvPr id="31782" name="Oval 39"/>
            <p:cNvSpPr/>
            <p:nvPr/>
          </p:nvSpPr>
          <p:spPr>
            <a:xfrm>
              <a:off x="52" y="3700"/>
              <a:ext cx="136" cy="136"/>
            </a:xfrm>
            <a:prstGeom prst="ellipse">
              <a:avLst/>
            </a:prstGeom>
            <a:solidFill>
              <a:schemeClr val="tx2"/>
            </a:solidFill>
            <a:ln w="12700" cap="flat" cmpd="sng">
              <a:solidFill>
                <a:schemeClr val="tx1"/>
              </a:solidFill>
              <a:prstDash val="solid"/>
              <a:round/>
              <a:headEnd type="none" w="med" len="med"/>
              <a:tailEnd type="none" w="med" len="med"/>
            </a:ln>
          </p:spPr>
          <p:txBody>
            <a:bodyPr wrap="none" anchor="ctr" anchorCtr="0"/>
            <a:lstStyle/>
            <a:p>
              <a:endParaRPr lang="zh-CN" altLang="en-US" dirty="0">
                <a:latin typeface="Arial" panose="020B0604020202020204" pitchFamily="34" charset="0"/>
              </a:endParaRPr>
            </a:p>
          </p:txBody>
        </p:sp>
        <p:sp>
          <p:nvSpPr>
            <p:cNvPr id="31783" name="Oval 40"/>
            <p:cNvSpPr/>
            <p:nvPr/>
          </p:nvSpPr>
          <p:spPr>
            <a:xfrm>
              <a:off x="388" y="3700"/>
              <a:ext cx="136" cy="136"/>
            </a:xfrm>
            <a:prstGeom prst="ellipse">
              <a:avLst/>
            </a:prstGeom>
            <a:solidFill>
              <a:schemeClr val="tx2"/>
            </a:solidFill>
            <a:ln w="12700" cap="flat" cmpd="sng">
              <a:solidFill>
                <a:schemeClr val="tx1"/>
              </a:solidFill>
              <a:prstDash val="solid"/>
              <a:round/>
              <a:headEnd type="none" w="med" len="med"/>
              <a:tailEnd type="none" w="med" len="med"/>
            </a:ln>
          </p:spPr>
          <p:txBody>
            <a:bodyPr wrap="none" anchor="ctr" anchorCtr="0"/>
            <a:lstStyle/>
            <a:p>
              <a:endParaRPr lang="zh-CN" altLang="en-US" dirty="0">
                <a:latin typeface="Arial" panose="020B0604020202020204" pitchFamily="34" charset="0"/>
              </a:endParaRPr>
            </a:p>
          </p:txBody>
        </p:sp>
        <p:sp>
          <p:nvSpPr>
            <p:cNvPr id="31784" name="Oval 41"/>
            <p:cNvSpPr/>
            <p:nvPr/>
          </p:nvSpPr>
          <p:spPr>
            <a:xfrm>
              <a:off x="772" y="3700"/>
              <a:ext cx="136" cy="136"/>
            </a:xfrm>
            <a:prstGeom prst="ellipse">
              <a:avLst/>
            </a:prstGeom>
            <a:solidFill>
              <a:schemeClr val="tx2"/>
            </a:solidFill>
            <a:ln w="12700" cap="flat" cmpd="sng">
              <a:solidFill>
                <a:schemeClr val="tx1"/>
              </a:solidFill>
              <a:prstDash val="solid"/>
              <a:round/>
              <a:headEnd type="none" w="med" len="med"/>
              <a:tailEnd type="none" w="med" len="med"/>
            </a:ln>
          </p:spPr>
          <p:txBody>
            <a:bodyPr wrap="none" anchor="ctr" anchorCtr="0"/>
            <a:lstStyle/>
            <a:p>
              <a:endParaRPr lang="zh-CN" altLang="en-US" dirty="0">
                <a:latin typeface="Arial" panose="020B0604020202020204" pitchFamily="34" charset="0"/>
              </a:endParaRPr>
            </a:p>
          </p:txBody>
        </p:sp>
        <p:sp>
          <p:nvSpPr>
            <p:cNvPr id="31785" name="Oval 42"/>
            <p:cNvSpPr/>
            <p:nvPr/>
          </p:nvSpPr>
          <p:spPr>
            <a:xfrm>
              <a:off x="1108" y="3700"/>
              <a:ext cx="136" cy="136"/>
            </a:xfrm>
            <a:prstGeom prst="ellipse">
              <a:avLst/>
            </a:prstGeom>
            <a:solidFill>
              <a:schemeClr val="tx2"/>
            </a:solidFill>
            <a:ln w="12700" cap="flat" cmpd="sng">
              <a:solidFill>
                <a:schemeClr val="tx1"/>
              </a:solidFill>
              <a:prstDash val="solid"/>
              <a:round/>
              <a:headEnd type="none" w="med" len="med"/>
              <a:tailEnd type="none" w="med" len="med"/>
            </a:ln>
          </p:spPr>
          <p:txBody>
            <a:bodyPr wrap="none" anchor="ctr" anchorCtr="0"/>
            <a:lstStyle/>
            <a:p>
              <a:endParaRPr lang="zh-CN" altLang="en-US" dirty="0">
                <a:latin typeface="Arial" panose="020B0604020202020204" pitchFamily="34" charset="0"/>
              </a:endParaRPr>
            </a:p>
          </p:txBody>
        </p:sp>
        <p:sp>
          <p:nvSpPr>
            <p:cNvPr id="31786" name="Oval 43"/>
            <p:cNvSpPr/>
            <p:nvPr/>
          </p:nvSpPr>
          <p:spPr>
            <a:xfrm>
              <a:off x="1492" y="3700"/>
              <a:ext cx="136" cy="136"/>
            </a:xfrm>
            <a:prstGeom prst="ellipse">
              <a:avLst/>
            </a:prstGeom>
            <a:solidFill>
              <a:schemeClr val="tx2"/>
            </a:solidFill>
            <a:ln w="12700" cap="flat" cmpd="sng">
              <a:solidFill>
                <a:schemeClr val="tx1"/>
              </a:solidFill>
              <a:prstDash val="solid"/>
              <a:round/>
              <a:headEnd type="none" w="med" len="med"/>
              <a:tailEnd type="none" w="med" len="med"/>
            </a:ln>
          </p:spPr>
          <p:txBody>
            <a:bodyPr wrap="none" anchor="ctr" anchorCtr="0"/>
            <a:lstStyle/>
            <a:p>
              <a:endParaRPr lang="zh-CN" altLang="en-US" dirty="0">
                <a:latin typeface="Arial" panose="020B0604020202020204" pitchFamily="34" charset="0"/>
              </a:endParaRPr>
            </a:p>
          </p:txBody>
        </p:sp>
        <p:sp>
          <p:nvSpPr>
            <p:cNvPr id="31787" name="Oval 44"/>
            <p:cNvSpPr/>
            <p:nvPr/>
          </p:nvSpPr>
          <p:spPr>
            <a:xfrm>
              <a:off x="1828" y="3700"/>
              <a:ext cx="136" cy="136"/>
            </a:xfrm>
            <a:prstGeom prst="ellipse">
              <a:avLst/>
            </a:prstGeom>
            <a:solidFill>
              <a:schemeClr val="tx2"/>
            </a:solidFill>
            <a:ln w="12700" cap="flat" cmpd="sng">
              <a:solidFill>
                <a:schemeClr val="tx1"/>
              </a:solidFill>
              <a:prstDash val="solid"/>
              <a:round/>
              <a:headEnd type="none" w="med" len="med"/>
              <a:tailEnd type="none" w="med" len="med"/>
            </a:ln>
          </p:spPr>
          <p:txBody>
            <a:bodyPr wrap="none" anchor="ctr" anchorCtr="0"/>
            <a:lstStyle/>
            <a:p>
              <a:endParaRPr lang="zh-CN" altLang="en-US" dirty="0">
                <a:latin typeface="Arial" panose="020B0604020202020204" pitchFamily="34" charset="0"/>
              </a:endParaRPr>
            </a:p>
          </p:txBody>
        </p:sp>
        <p:sp>
          <p:nvSpPr>
            <p:cNvPr id="31788" name="Oval 45"/>
            <p:cNvSpPr/>
            <p:nvPr/>
          </p:nvSpPr>
          <p:spPr>
            <a:xfrm>
              <a:off x="2212" y="3700"/>
              <a:ext cx="136" cy="136"/>
            </a:xfrm>
            <a:prstGeom prst="ellipse">
              <a:avLst/>
            </a:prstGeom>
            <a:solidFill>
              <a:schemeClr val="tx2"/>
            </a:solidFill>
            <a:ln w="12700" cap="flat" cmpd="sng">
              <a:solidFill>
                <a:schemeClr val="tx1"/>
              </a:solidFill>
              <a:prstDash val="solid"/>
              <a:round/>
              <a:headEnd type="none" w="med" len="med"/>
              <a:tailEnd type="none" w="med" len="med"/>
            </a:ln>
          </p:spPr>
          <p:txBody>
            <a:bodyPr wrap="none" anchor="ctr" anchorCtr="0"/>
            <a:lstStyle/>
            <a:p>
              <a:endParaRPr lang="zh-CN" altLang="en-US" dirty="0">
                <a:latin typeface="Arial" panose="020B0604020202020204" pitchFamily="34" charset="0"/>
              </a:endParaRPr>
            </a:p>
          </p:txBody>
        </p:sp>
        <p:sp>
          <p:nvSpPr>
            <p:cNvPr id="31789" name="Oval 46"/>
            <p:cNvSpPr/>
            <p:nvPr/>
          </p:nvSpPr>
          <p:spPr>
            <a:xfrm>
              <a:off x="2548" y="3700"/>
              <a:ext cx="136" cy="136"/>
            </a:xfrm>
            <a:prstGeom prst="ellipse">
              <a:avLst/>
            </a:prstGeom>
            <a:solidFill>
              <a:schemeClr val="tx2"/>
            </a:solidFill>
            <a:ln w="12700" cap="flat" cmpd="sng">
              <a:solidFill>
                <a:schemeClr val="tx1"/>
              </a:solidFill>
              <a:prstDash val="solid"/>
              <a:round/>
              <a:headEnd type="none" w="med" len="med"/>
              <a:tailEnd type="none" w="med" len="med"/>
            </a:ln>
          </p:spPr>
          <p:txBody>
            <a:bodyPr wrap="none" anchor="ctr" anchorCtr="0"/>
            <a:lstStyle/>
            <a:p>
              <a:endParaRPr lang="zh-CN" altLang="en-US" dirty="0">
                <a:latin typeface="Arial" panose="020B0604020202020204" pitchFamily="34" charset="0"/>
              </a:endParaRPr>
            </a:p>
          </p:txBody>
        </p:sp>
        <p:sp>
          <p:nvSpPr>
            <p:cNvPr id="31790" name="Oval 47"/>
            <p:cNvSpPr/>
            <p:nvPr/>
          </p:nvSpPr>
          <p:spPr>
            <a:xfrm>
              <a:off x="2932" y="3700"/>
              <a:ext cx="136" cy="136"/>
            </a:xfrm>
            <a:prstGeom prst="ellipse">
              <a:avLst/>
            </a:prstGeom>
            <a:solidFill>
              <a:schemeClr val="tx2"/>
            </a:solidFill>
            <a:ln w="12700" cap="flat" cmpd="sng">
              <a:solidFill>
                <a:schemeClr val="tx1"/>
              </a:solidFill>
              <a:prstDash val="solid"/>
              <a:round/>
              <a:headEnd type="none" w="med" len="med"/>
              <a:tailEnd type="none" w="med" len="med"/>
            </a:ln>
          </p:spPr>
          <p:txBody>
            <a:bodyPr wrap="none" anchor="ctr" anchorCtr="0"/>
            <a:lstStyle/>
            <a:p>
              <a:endParaRPr lang="zh-CN" altLang="en-US" dirty="0">
                <a:latin typeface="Arial" panose="020B0604020202020204" pitchFamily="34" charset="0"/>
              </a:endParaRPr>
            </a:p>
          </p:txBody>
        </p:sp>
        <p:sp>
          <p:nvSpPr>
            <p:cNvPr id="31791" name="Oval 48"/>
            <p:cNvSpPr/>
            <p:nvPr/>
          </p:nvSpPr>
          <p:spPr>
            <a:xfrm>
              <a:off x="3268" y="3700"/>
              <a:ext cx="136" cy="136"/>
            </a:xfrm>
            <a:prstGeom prst="ellipse">
              <a:avLst/>
            </a:prstGeom>
            <a:solidFill>
              <a:schemeClr val="tx2"/>
            </a:solidFill>
            <a:ln w="12700" cap="flat" cmpd="sng">
              <a:solidFill>
                <a:schemeClr val="tx1"/>
              </a:solidFill>
              <a:prstDash val="solid"/>
              <a:round/>
              <a:headEnd type="none" w="med" len="med"/>
              <a:tailEnd type="none" w="med" len="med"/>
            </a:ln>
          </p:spPr>
          <p:txBody>
            <a:bodyPr wrap="none" anchor="ctr" anchorCtr="0"/>
            <a:lstStyle/>
            <a:p>
              <a:endParaRPr lang="zh-CN" altLang="en-US" dirty="0">
                <a:latin typeface="Arial" panose="020B0604020202020204" pitchFamily="34" charset="0"/>
              </a:endParaRPr>
            </a:p>
          </p:txBody>
        </p:sp>
        <p:sp>
          <p:nvSpPr>
            <p:cNvPr id="31792" name="Oval 49"/>
            <p:cNvSpPr/>
            <p:nvPr/>
          </p:nvSpPr>
          <p:spPr>
            <a:xfrm>
              <a:off x="3652" y="3700"/>
              <a:ext cx="136" cy="136"/>
            </a:xfrm>
            <a:prstGeom prst="ellipse">
              <a:avLst/>
            </a:prstGeom>
            <a:solidFill>
              <a:schemeClr val="tx2"/>
            </a:solidFill>
            <a:ln w="12700" cap="flat" cmpd="sng">
              <a:solidFill>
                <a:schemeClr val="tx1"/>
              </a:solidFill>
              <a:prstDash val="solid"/>
              <a:round/>
              <a:headEnd type="none" w="med" len="med"/>
              <a:tailEnd type="none" w="med" len="med"/>
            </a:ln>
          </p:spPr>
          <p:txBody>
            <a:bodyPr wrap="none" anchor="ctr" anchorCtr="0"/>
            <a:lstStyle/>
            <a:p>
              <a:endParaRPr lang="zh-CN" altLang="en-US" dirty="0">
                <a:latin typeface="Arial" panose="020B0604020202020204" pitchFamily="34" charset="0"/>
              </a:endParaRPr>
            </a:p>
          </p:txBody>
        </p:sp>
        <p:sp>
          <p:nvSpPr>
            <p:cNvPr id="31793" name="Oval 50"/>
            <p:cNvSpPr/>
            <p:nvPr/>
          </p:nvSpPr>
          <p:spPr>
            <a:xfrm>
              <a:off x="3988" y="3700"/>
              <a:ext cx="136" cy="136"/>
            </a:xfrm>
            <a:prstGeom prst="ellipse">
              <a:avLst/>
            </a:prstGeom>
            <a:solidFill>
              <a:schemeClr val="tx2"/>
            </a:solidFill>
            <a:ln w="12700" cap="flat" cmpd="sng">
              <a:solidFill>
                <a:schemeClr val="tx1"/>
              </a:solidFill>
              <a:prstDash val="solid"/>
              <a:round/>
              <a:headEnd type="none" w="med" len="med"/>
              <a:tailEnd type="none" w="med" len="med"/>
            </a:ln>
          </p:spPr>
          <p:txBody>
            <a:bodyPr wrap="none" anchor="ctr" anchorCtr="0"/>
            <a:lstStyle/>
            <a:p>
              <a:endParaRPr lang="zh-CN" altLang="en-US" dirty="0">
                <a:latin typeface="Arial" panose="020B0604020202020204" pitchFamily="34" charset="0"/>
              </a:endParaRPr>
            </a:p>
          </p:txBody>
        </p:sp>
        <p:sp>
          <p:nvSpPr>
            <p:cNvPr id="31794" name="Oval 51"/>
            <p:cNvSpPr/>
            <p:nvPr/>
          </p:nvSpPr>
          <p:spPr>
            <a:xfrm>
              <a:off x="4372" y="3700"/>
              <a:ext cx="136" cy="136"/>
            </a:xfrm>
            <a:prstGeom prst="ellipse">
              <a:avLst/>
            </a:prstGeom>
            <a:solidFill>
              <a:schemeClr val="tx2"/>
            </a:solidFill>
            <a:ln w="12700" cap="flat" cmpd="sng">
              <a:solidFill>
                <a:schemeClr val="tx1"/>
              </a:solidFill>
              <a:prstDash val="solid"/>
              <a:round/>
              <a:headEnd type="none" w="med" len="med"/>
              <a:tailEnd type="none" w="med" len="med"/>
            </a:ln>
          </p:spPr>
          <p:txBody>
            <a:bodyPr wrap="none" anchor="ctr" anchorCtr="0"/>
            <a:lstStyle/>
            <a:p>
              <a:endParaRPr lang="zh-CN" altLang="en-US" dirty="0">
                <a:latin typeface="Arial" panose="020B0604020202020204" pitchFamily="34" charset="0"/>
              </a:endParaRPr>
            </a:p>
          </p:txBody>
        </p:sp>
        <p:sp>
          <p:nvSpPr>
            <p:cNvPr id="31795" name="Oval 52"/>
            <p:cNvSpPr/>
            <p:nvPr/>
          </p:nvSpPr>
          <p:spPr>
            <a:xfrm>
              <a:off x="4708" y="3700"/>
              <a:ext cx="136" cy="136"/>
            </a:xfrm>
            <a:prstGeom prst="ellipse">
              <a:avLst/>
            </a:prstGeom>
            <a:solidFill>
              <a:schemeClr val="tx2"/>
            </a:solidFill>
            <a:ln w="12700" cap="flat" cmpd="sng">
              <a:solidFill>
                <a:schemeClr val="tx1"/>
              </a:solidFill>
              <a:prstDash val="solid"/>
              <a:round/>
              <a:headEnd type="none" w="med" len="med"/>
              <a:tailEnd type="none" w="med" len="med"/>
            </a:ln>
          </p:spPr>
          <p:txBody>
            <a:bodyPr wrap="none" anchor="ctr" anchorCtr="0"/>
            <a:lstStyle/>
            <a:p>
              <a:endParaRPr lang="zh-CN" altLang="en-US" dirty="0">
                <a:latin typeface="Arial" panose="020B0604020202020204" pitchFamily="34" charset="0"/>
              </a:endParaRPr>
            </a:p>
          </p:txBody>
        </p:sp>
        <p:sp>
          <p:nvSpPr>
            <p:cNvPr id="31796" name="Oval 53"/>
            <p:cNvSpPr/>
            <p:nvPr/>
          </p:nvSpPr>
          <p:spPr>
            <a:xfrm>
              <a:off x="5092" y="3700"/>
              <a:ext cx="136" cy="136"/>
            </a:xfrm>
            <a:prstGeom prst="ellipse">
              <a:avLst/>
            </a:prstGeom>
            <a:solidFill>
              <a:schemeClr val="tx2"/>
            </a:solidFill>
            <a:ln w="12700" cap="flat" cmpd="sng">
              <a:solidFill>
                <a:schemeClr val="tx1"/>
              </a:solidFill>
              <a:prstDash val="solid"/>
              <a:round/>
              <a:headEnd type="none" w="med" len="med"/>
              <a:tailEnd type="none" w="med" len="med"/>
            </a:ln>
          </p:spPr>
          <p:txBody>
            <a:bodyPr wrap="none" anchor="ctr" anchorCtr="0"/>
            <a:lstStyle/>
            <a:p>
              <a:endParaRPr lang="zh-CN" altLang="en-US" dirty="0">
                <a:latin typeface="Arial" panose="020B0604020202020204" pitchFamily="34" charset="0"/>
              </a:endParaRPr>
            </a:p>
          </p:txBody>
        </p:sp>
        <p:sp>
          <p:nvSpPr>
            <p:cNvPr id="31797" name="Oval 54"/>
            <p:cNvSpPr/>
            <p:nvPr/>
          </p:nvSpPr>
          <p:spPr>
            <a:xfrm>
              <a:off x="5428" y="3700"/>
              <a:ext cx="136" cy="136"/>
            </a:xfrm>
            <a:prstGeom prst="ellipse">
              <a:avLst/>
            </a:prstGeom>
            <a:solidFill>
              <a:schemeClr val="tx2"/>
            </a:solidFill>
            <a:ln w="12700" cap="flat" cmpd="sng">
              <a:solidFill>
                <a:schemeClr val="tx1"/>
              </a:solidFill>
              <a:prstDash val="solid"/>
              <a:round/>
              <a:headEnd type="none" w="med" len="med"/>
              <a:tailEnd type="none" w="med" len="med"/>
            </a:ln>
          </p:spPr>
          <p:txBody>
            <a:bodyPr wrap="none" anchor="ctr" anchorCtr="0"/>
            <a:lstStyle/>
            <a:p>
              <a:endParaRPr lang="zh-CN" altLang="en-US" dirty="0">
                <a:latin typeface="Arial" panose="020B0604020202020204" pitchFamily="34" charset="0"/>
              </a:endParaRPr>
            </a:p>
          </p:txBody>
        </p:sp>
        <p:sp>
          <p:nvSpPr>
            <p:cNvPr id="31798" name="Line 55"/>
            <p:cNvSpPr/>
            <p:nvPr/>
          </p:nvSpPr>
          <p:spPr>
            <a:xfrm flipH="1">
              <a:off x="96" y="3360"/>
              <a:ext cx="192" cy="336"/>
            </a:xfrm>
            <a:prstGeom prst="line">
              <a:avLst/>
            </a:prstGeom>
            <a:ln w="12700" cap="flat" cmpd="sng">
              <a:solidFill>
                <a:schemeClr val="tx1"/>
              </a:solidFill>
              <a:prstDash val="solid"/>
              <a:round/>
              <a:headEnd type="none" w="sm" len="sm"/>
              <a:tailEnd type="none" w="sm" len="sm"/>
            </a:ln>
          </p:spPr>
        </p:sp>
        <p:sp>
          <p:nvSpPr>
            <p:cNvPr id="31799" name="Line 56"/>
            <p:cNvSpPr/>
            <p:nvPr/>
          </p:nvSpPr>
          <p:spPr>
            <a:xfrm>
              <a:off x="336" y="3360"/>
              <a:ext cx="96" cy="336"/>
            </a:xfrm>
            <a:prstGeom prst="line">
              <a:avLst/>
            </a:prstGeom>
            <a:ln w="12700" cap="flat" cmpd="sng">
              <a:solidFill>
                <a:schemeClr val="tx1"/>
              </a:solidFill>
              <a:prstDash val="solid"/>
              <a:round/>
              <a:headEnd type="none" w="sm" len="sm"/>
              <a:tailEnd type="none" w="sm" len="sm"/>
            </a:ln>
          </p:spPr>
        </p:sp>
        <p:sp>
          <p:nvSpPr>
            <p:cNvPr id="31800" name="Line 57"/>
            <p:cNvSpPr/>
            <p:nvPr/>
          </p:nvSpPr>
          <p:spPr>
            <a:xfrm flipH="1">
              <a:off x="864" y="3360"/>
              <a:ext cx="96" cy="336"/>
            </a:xfrm>
            <a:prstGeom prst="line">
              <a:avLst/>
            </a:prstGeom>
            <a:ln w="12700" cap="flat" cmpd="sng">
              <a:solidFill>
                <a:schemeClr val="tx1"/>
              </a:solidFill>
              <a:prstDash val="solid"/>
              <a:round/>
              <a:headEnd type="none" w="sm" len="sm"/>
              <a:tailEnd type="none" w="sm" len="sm"/>
            </a:ln>
          </p:spPr>
        </p:sp>
        <p:sp>
          <p:nvSpPr>
            <p:cNvPr id="31801" name="Line 58"/>
            <p:cNvSpPr/>
            <p:nvPr/>
          </p:nvSpPr>
          <p:spPr>
            <a:xfrm>
              <a:off x="1008" y="3360"/>
              <a:ext cx="144" cy="336"/>
            </a:xfrm>
            <a:prstGeom prst="line">
              <a:avLst/>
            </a:prstGeom>
            <a:ln w="12700" cap="flat" cmpd="sng">
              <a:solidFill>
                <a:schemeClr val="tx1"/>
              </a:solidFill>
              <a:prstDash val="solid"/>
              <a:round/>
              <a:headEnd type="none" w="sm" len="sm"/>
              <a:tailEnd type="none" w="sm" len="sm"/>
            </a:ln>
          </p:spPr>
        </p:sp>
        <p:sp>
          <p:nvSpPr>
            <p:cNvPr id="31802" name="Line 59"/>
            <p:cNvSpPr/>
            <p:nvPr/>
          </p:nvSpPr>
          <p:spPr>
            <a:xfrm flipH="1">
              <a:off x="1584" y="3360"/>
              <a:ext cx="96" cy="336"/>
            </a:xfrm>
            <a:prstGeom prst="line">
              <a:avLst/>
            </a:prstGeom>
            <a:ln w="12700" cap="flat" cmpd="sng">
              <a:solidFill>
                <a:schemeClr val="tx1"/>
              </a:solidFill>
              <a:prstDash val="solid"/>
              <a:round/>
              <a:headEnd type="none" w="sm" len="sm"/>
              <a:tailEnd type="none" w="sm" len="sm"/>
            </a:ln>
          </p:spPr>
        </p:sp>
        <p:sp>
          <p:nvSpPr>
            <p:cNvPr id="31803" name="Line 60"/>
            <p:cNvSpPr/>
            <p:nvPr/>
          </p:nvSpPr>
          <p:spPr>
            <a:xfrm>
              <a:off x="1728" y="3360"/>
              <a:ext cx="144" cy="336"/>
            </a:xfrm>
            <a:prstGeom prst="line">
              <a:avLst/>
            </a:prstGeom>
            <a:ln w="12700" cap="flat" cmpd="sng">
              <a:solidFill>
                <a:schemeClr val="tx1"/>
              </a:solidFill>
              <a:prstDash val="solid"/>
              <a:round/>
              <a:headEnd type="none" w="sm" len="sm"/>
              <a:tailEnd type="none" w="sm" len="sm"/>
            </a:ln>
          </p:spPr>
        </p:sp>
        <p:sp>
          <p:nvSpPr>
            <p:cNvPr id="31804" name="Line 61"/>
            <p:cNvSpPr/>
            <p:nvPr/>
          </p:nvSpPr>
          <p:spPr>
            <a:xfrm flipH="1">
              <a:off x="2304" y="3360"/>
              <a:ext cx="96" cy="336"/>
            </a:xfrm>
            <a:prstGeom prst="line">
              <a:avLst/>
            </a:prstGeom>
            <a:ln w="12700" cap="flat" cmpd="sng">
              <a:solidFill>
                <a:schemeClr val="tx1"/>
              </a:solidFill>
              <a:prstDash val="solid"/>
              <a:round/>
              <a:headEnd type="none" w="sm" len="sm"/>
              <a:tailEnd type="none" w="sm" len="sm"/>
            </a:ln>
          </p:spPr>
        </p:sp>
        <p:sp>
          <p:nvSpPr>
            <p:cNvPr id="31805" name="Line 62"/>
            <p:cNvSpPr/>
            <p:nvPr/>
          </p:nvSpPr>
          <p:spPr>
            <a:xfrm>
              <a:off x="2448" y="3360"/>
              <a:ext cx="144" cy="336"/>
            </a:xfrm>
            <a:prstGeom prst="line">
              <a:avLst/>
            </a:prstGeom>
            <a:ln w="12700" cap="flat" cmpd="sng">
              <a:solidFill>
                <a:schemeClr val="tx1"/>
              </a:solidFill>
              <a:prstDash val="solid"/>
              <a:round/>
              <a:headEnd type="none" w="sm" len="sm"/>
              <a:tailEnd type="none" w="sm" len="sm"/>
            </a:ln>
          </p:spPr>
        </p:sp>
        <p:sp>
          <p:nvSpPr>
            <p:cNvPr id="31806" name="Line 63"/>
            <p:cNvSpPr/>
            <p:nvPr/>
          </p:nvSpPr>
          <p:spPr>
            <a:xfrm flipH="1">
              <a:off x="2976" y="3360"/>
              <a:ext cx="144" cy="336"/>
            </a:xfrm>
            <a:prstGeom prst="line">
              <a:avLst/>
            </a:prstGeom>
            <a:ln w="12700" cap="flat" cmpd="sng">
              <a:solidFill>
                <a:schemeClr val="tx1"/>
              </a:solidFill>
              <a:prstDash val="solid"/>
              <a:round/>
              <a:headEnd type="none" w="sm" len="sm"/>
              <a:tailEnd type="none" w="sm" len="sm"/>
            </a:ln>
          </p:spPr>
        </p:sp>
        <p:sp>
          <p:nvSpPr>
            <p:cNvPr id="31807" name="Line 64"/>
            <p:cNvSpPr/>
            <p:nvPr/>
          </p:nvSpPr>
          <p:spPr>
            <a:xfrm>
              <a:off x="3168" y="3360"/>
              <a:ext cx="192" cy="336"/>
            </a:xfrm>
            <a:prstGeom prst="line">
              <a:avLst/>
            </a:prstGeom>
            <a:ln w="12700" cap="flat" cmpd="sng">
              <a:solidFill>
                <a:schemeClr val="tx1"/>
              </a:solidFill>
              <a:prstDash val="solid"/>
              <a:round/>
              <a:headEnd type="none" w="sm" len="sm"/>
              <a:tailEnd type="none" w="sm" len="sm"/>
            </a:ln>
          </p:spPr>
        </p:sp>
        <p:sp>
          <p:nvSpPr>
            <p:cNvPr id="31808" name="Line 65"/>
            <p:cNvSpPr/>
            <p:nvPr/>
          </p:nvSpPr>
          <p:spPr>
            <a:xfrm flipH="1">
              <a:off x="3696" y="3360"/>
              <a:ext cx="144" cy="336"/>
            </a:xfrm>
            <a:prstGeom prst="line">
              <a:avLst/>
            </a:prstGeom>
            <a:ln w="12700" cap="flat" cmpd="sng">
              <a:solidFill>
                <a:schemeClr val="tx1"/>
              </a:solidFill>
              <a:prstDash val="solid"/>
              <a:round/>
              <a:headEnd type="none" w="sm" len="sm"/>
              <a:tailEnd type="none" w="sm" len="sm"/>
            </a:ln>
          </p:spPr>
        </p:sp>
        <p:sp>
          <p:nvSpPr>
            <p:cNvPr id="31809" name="Line 66"/>
            <p:cNvSpPr/>
            <p:nvPr/>
          </p:nvSpPr>
          <p:spPr>
            <a:xfrm>
              <a:off x="3888" y="3360"/>
              <a:ext cx="192" cy="336"/>
            </a:xfrm>
            <a:prstGeom prst="line">
              <a:avLst/>
            </a:prstGeom>
            <a:ln w="12700" cap="flat" cmpd="sng">
              <a:solidFill>
                <a:schemeClr val="tx1"/>
              </a:solidFill>
              <a:prstDash val="solid"/>
              <a:round/>
              <a:headEnd type="none" w="sm" len="sm"/>
              <a:tailEnd type="none" w="sm" len="sm"/>
            </a:ln>
          </p:spPr>
        </p:sp>
        <p:sp>
          <p:nvSpPr>
            <p:cNvPr id="31810" name="Line 67"/>
            <p:cNvSpPr/>
            <p:nvPr/>
          </p:nvSpPr>
          <p:spPr>
            <a:xfrm flipH="1">
              <a:off x="4416" y="3360"/>
              <a:ext cx="144" cy="336"/>
            </a:xfrm>
            <a:prstGeom prst="line">
              <a:avLst/>
            </a:prstGeom>
            <a:ln w="12700" cap="flat" cmpd="sng">
              <a:solidFill>
                <a:schemeClr val="tx1"/>
              </a:solidFill>
              <a:prstDash val="solid"/>
              <a:round/>
              <a:headEnd type="none" w="sm" len="sm"/>
              <a:tailEnd type="none" w="sm" len="sm"/>
            </a:ln>
          </p:spPr>
        </p:sp>
        <p:sp>
          <p:nvSpPr>
            <p:cNvPr id="31811" name="Line 68"/>
            <p:cNvSpPr/>
            <p:nvPr/>
          </p:nvSpPr>
          <p:spPr>
            <a:xfrm>
              <a:off x="4608" y="3360"/>
              <a:ext cx="192" cy="336"/>
            </a:xfrm>
            <a:prstGeom prst="line">
              <a:avLst/>
            </a:prstGeom>
            <a:ln w="12700" cap="flat" cmpd="sng">
              <a:solidFill>
                <a:schemeClr val="tx1"/>
              </a:solidFill>
              <a:prstDash val="solid"/>
              <a:round/>
              <a:headEnd type="none" w="sm" len="sm"/>
              <a:tailEnd type="none" w="sm" len="sm"/>
            </a:ln>
          </p:spPr>
        </p:sp>
        <p:sp>
          <p:nvSpPr>
            <p:cNvPr id="31812" name="Line 69"/>
            <p:cNvSpPr/>
            <p:nvPr/>
          </p:nvSpPr>
          <p:spPr>
            <a:xfrm flipH="1">
              <a:off x="5136" y="3360"/>
              <a:ext cx="144" cy="336"/>
            </a:xfrm>
            <a:prstGeom prst="line">
              <a:avLst/>
            </a:prstGeom>
            <a:ln w="12700" cap="flat" cmpd="sng">
              <a:solidFill>
                <a:schemeClr val="tx1"/>
              </a:solidFill>
              <a:prstDash val="solid"/>
              <a:round/>
              <a:headEnd type="none" w="sm" len="sm"/>
              <a:tailEnd type="none" w="sm" len="sm"/>
            </a:ln>
          </p:spPr>
        </p:sp>
        <p:sp>
          <p:nvSpPr>
            <p:cNvPr id="31813" name="Line 70"/>
            <p:cNvSpPr/>
            <p:nvPr/>
          </p:nvSpPr>
          <p:spPr>
            <a:xfrm>
              <a:off x="5328" y="3360"/>
              <a:ext cx="192" cy="336"/>
            </a:xfrm>
            <a:prstGeom prst="line">
              <a:avLst/>
            </a:prstGeom>
            <a:ln w="12700" cap="flat" cmpd="sng">
              <a:solidFill>
                <a:schemeClr val="tx1"/>
              </a:solidFill>
              <a:prstDash val="solid"/>
              <a:round/>
              <a:headEnd type="none" w="sm" len="sm"/>
              <a:tailEnd type="none" w="sm" len="sm"/>
            </a:ln>
          </p:spPr>
        </p:sp>
      </p:grpSp>
      <p:sp>
        <p:nvSpPr>
          <p:cNvPr id="365639" name="Oval 71"/>
          <p:cNvSpPr/>
          <p:nvPr/>
        </p:nvSpPr>
        <p:spPr>
          <a:xfrm>
            <a:off x="3995738" y="1268413"/>
            <a:ext cx="647700" cy="576262"/>
          </a:xfrm>
          <a:prstGeom prst="ellipse">
            <a:avLst/>
          </a:prstGeom>
          <a:solidFill>
            <a:schemeClr val="bg1"/>
          </a:solidFill>
          <a:ln w="12700" cap="flat" cmpd="sng">
            <a:solidFill>
              <a:schemeClr val="tx1"/>
            </a:solidFill>
            <a:prstDash val="solid"/>
            <a:round/>
            <a:headEnd type="none" w="med" len="med"/>
            <a:tailEnd type="none" w="med" len="med"/>
          </a:ln>
        </p:spPr>
        <p:txBody>
          <a:bodyPr wrap="none" anchor="ctr" anchorCtr="0"/>
          <a:lstStyle/>
          <a:p>
            <a:pPr algn="ctr" eaLnBrk="0" hangingPunct="0"/>
            <a:r>
              <a:rPr lang="en-US" altLang="zh-CN" sz="2400" dirty="0">
                <a:latin typeface="Times" charset="0"/>
              </a:rPr>
              <a:t>0/19</a:t>
            </a:r>
          </a:p>
        </p:txBody>
      </p:sp>
      <p:sp>
        <p:nvSpPr>
          <p:cNvPr id="31815" name="Rectangle 72"/>
          <p:cNvSpPr/>
          <p:nvPr/>
        </p:nvSpPr>
        <p:spPr>
          <a:xfrm>
            <a:off x="0" y="5300663"/>
            <a:ext cx="1081088" cy="579437"/>
          </a:xfrm>
          <a:prstGeom prst="rect">
            <a:avLst/>
          </a:prstGeom>
          <a:noFill/>
          <a:ln w="9525">
            <a:noFill/>
          </a:ln>
        </p:spPr>
        <p:txBody>
          <a:bodyPr lIns="92075" tIns="46038" rIns="92075" bIns="46038" anchor="t" anchorCtr="0">
            <a:spAutoFit/>
          </a:bodyPr>
          <a:lstStyle/>
          <a:p>
            <a:pPr eaLnBrk="0" hangingPunct="0">
              <a:spcBef>
                <a:spcPct val="50000"/>
              </a:spcBef>
            </a:pPr>
            <a:r>
              <a:rPr lang="en-US" altLang="zh-CN" sz="3200" i="1" dirty="0">
                <a:solidFill>
                  <a:schemeClr val="hlink"/>
                </a:solidFill>
                <a:latin typeface="Times New Roman" panose="02020603050405020304" pitchFamily="18" charset="0"/>
              </a:rPr>
              <a:t>x</a:t>
            </a:r>
            <a:r>
              <a:rPr lang="en-US" altLang="zh-CN" sz="3200" baseline="-25000" dirty="0">
                <a:solidFill>
                  <a:schemeClr val="hlink"/>
                </a:solidFill>
                <a:latin typeface="Times New Roman" panose="02020603050405020304" pitchFamily="18" charset="0"/>
              </a:rPr>
              <a:t>4</a:t>
            </a:r>
            <a:endParaRPr lang="en-US" altLang="zh-CN" sz="3200" dirty="0">
              <a:solidFill>
                <a:schemeClr val="hlink"/>
              </a:solidFill>
              <a:latin typeface="Times New Roman" panose="02020603050405020304" pitchFamily="18" charset="0"/>
            </a:endParaRPr>
          </a:p>
        </p:txBody>
      </p:sp>
      <p:sp>
        <p:nvSpPr>
          <p:cNvPr id="31816" name="Rectangle 73"/>
          <p:cNvSpPr/>
          <p:nvPr/>
        </p:nvSpPr>
        <p:spPr>
          <a:xfrm>
            <a:off x="0" y="4437063"/>
            <a:ext cx="576263" cy="579437"/>
          </a:xfrm>
          <a:prstGeom prst="rect">
            <a:avLst/>
          </a:prstGeom>
          <a:noFill/>
          <a:ln w="9525">
            <a:noFill/>
          </a:ln>
        </p:spPr>
        <p:txBody>
          <a:bodyPr lIns="92075" tIns="46038" rIns="92075" bIns="46038" anchor="t" anchorCtr="0">
            <a:spAutoFit/>
          </a:bodyPr>
          <a:lstStyle/>
          <a:p>
            <a:pPr eaLnBrk="0" hangingPunct="0">
              <a:spcBef>
                <a:spcPct val="50000"/>
              </a:spcBef>
            </a:pPr>
            <a:r>
              <a:rPr lang="en-US" altLang="zh-CN" sz="3200" i="1" dirty="0">
                <a:solidFill>
                  <a:schemeClr val="hlink"/>
                </a:solidFill>
                <a:latin typeface="Times New Roman" panose="02020603050405020304" pitchFamily="18" charset="0"/>
              </a:rPr>
              <a:t>x</a:t>
            </a:r>
            <a:r>
              <a:rPr lang="en-US" altLang="zh-CN" sz="3200" baseline="-25000" dirty="0">
                <a:solidFill>
                  <a:schemeClr val="hlink"/>
                </a:solidFill>
                <a:latin typeface="Times New Roman" panose="02020603050405020304" pitchFamily="18" charset="0"/>
              </a:rPr>
              <a:t>3</a:t>
            </a:r>
            <a:endParaRPr lang="en-US" altLang="zh-CN" sz="3200" dirty="0">
              <a:solidFill>
                <a:schemeClr val="hlink"/>
              </a:solidFill>
              <a:latin typeface="Times New Roman" panose="02020603050405020304" pitchFamily="18" charset="0"/>
            </a:endParaRPr>
          </a:p>
        </p:txBody>
      </p:sp>
      <p:sp>
        <p:nvSpPr>
          <p:cNvPr id="365642" name="Oval 74"/>
          <p:cNvSpPr/>
          <p:nvPr/>
        </p:nvSpPr>
        <p:spPr>
          <a:xfrm>
            <a:off x="1979613" y="2708275"/>
            <a:ext cx="647700" cy="576263"/>
          </a:xfrm>
          <a:prstGeom prst="ellipse">
            <a:avLst/>
          </a:prstGeom>
          <a:solidFill>
            <a:schemeClr val="bg1"/>
          </a:solidFill>
          <a:ln w="12700" cap="flat" cmpd="sng">
            <a:solidFill>
              <a:schemeClr val="tx1"/>
            </a:solidFill>
            <a:prstDash val="solid"/>
            <a:round/>
            <a:headEnd type="none" w="med" len="med"/>
            <a:tailEnd type="none" w="med" len="med"/>
          </a:ln>
        </p:spPr>
        <p:txBody>
          <a:bodyPr wrap="none" anchor="ctr" anchorCtr="0"/>
          <a:lstStyle/>
          <a:p>
            <a:pPr algn="ctr" eaLnBrk="0" hangingPunct="0"/>
            <a:r>
              <a:rPr lang="en-US" altLang="zh-CN" sz="2400" dirty="0">
                <a:latin typeface="Times" charset="0"/>
              </a:rPr>
              <a:t>8/19</a:t>
            </a:r>
          </a:p>
        </p:txBody>
      </p:sp>
      <p:sp>
        <p:nvSpPr>
          <p:cNvPr id="365643" name="Oval 75"/>
          <p:cNvSpPr/>
          <p:nvPr/>
        </p:nvSpPr>
        <p:spPr>
          <a:xfrm>
            <a:off x="827088" y="4005263"/>
            <a:ext cx="720725" cy="576262"/>
          </a:xfrm>
          <a:prstGeom prst="ellipse">
            <a:avLst/>
          </a:prstGeom>
          <a:solidFill>
            <a:schemeClr val="bg1"/>
          </a:solidFill>
          <a:ln w="12700" cap="flat" cmpd="sng">
            <a:solidFill>
              <a:schemeClr val="tx1"/>
            </a:solidFill>
            <a:prstDash val="solid"/>
            <a:round/>
            <a:headEnd type="none" w="med" len="med"/>
            <a:tailEnd type="none" w="med" len="med"/>
          </a:ln>
        </p:spPr>
        <p:txBody>
          <a:bodyPr wrap="none" anchor="ctr" anchorCtr="0"/>
          <a:lstStyle/>
          <a:p>
            <a:pPr algn="ctr" eaLnBrk="0" hangingPunct="0"/>
            <a:r>
              <a:rPr lang="en-US" altLang="zh-CN" sz="2400" dirty="0">
                <a:latin typeface="Times" charset="0"/>
              </a:rPr>
              <a:t>14/19</a:t>
            </a:r>
          </a:p>
        </p:txBody>
      </p:sp>
      <p:sp>
        <p:nvSpPr>
          <p:cNvPr id="365644" name="Oval 76"/>
          <p:cNvSpPr/>
          <p:nvPr/>
        </p:nvSpPr>
        <p:spPr>
          <a:xfrm>
            <a:off x="2987675" y="3933825"/>
            <a:ext cx="576263" cy="576263"/>
          </a:xfrm>
          <a:prstGeom prst="ellipse">
            <a:avLst/>
          </a:prstGeom>
          <a:solidFill>
            <a:schemeClr val="bg1"/>
          </a:solidFill>
          <a:ln w="12700" cap="flat" cmpd="sng">
            <a:solidFill>
              <a:schemeClr val="tx1"/>
            </a:solidFill>
            <a:prstDash val="solid"/>
            <a:round/>
            <a:headEnd type="none" w="med" len="med"/>
            <a:tailEnd type="none" w="med" len="med"/>
          </a:ln>
        </p:spPr>
        <p:txBody>
          <a:bodyPr wrap="none" anchor="ctr" anchorCtr="0"/>
          <a:lstStyle/>
          <a:p>
            <a:pPr algn="ctr" eaLnBrk="0" hangingPunct="0"/>
            <a:r>
              <a:rPr lang="en-US" altLang="zh-CN" sz="2400" dirty="0">
                <a:latin typeface="Times" charset="0"/>
              </a:rPr>
              <a:t>8/13</a:t>
            </a:r>
          </a:p>
        </p:txBody>
      </p:sp>
      <p:sp>
        <p:nvSpPr>
          <p:cNvPr id="365645" name="Oval 77"/>
          <p:cNvSpPr/>
          <p:nvPr/>
        </p:nvSpPr>
        <p:spPr>
          <a:xfrm>
            <a:off x="2411413" y="4941888"/>
            <a:ext cx="720725" cy="576262"/>
          </a:xfrm>
          <a:prstGeom prst="ellipse">
            <a:avLst/>
          </a:prstGeom>
          <a:solidFill>
            <a:schemeClr val="bg1"/>
          </a:solidFill>
          <a:ln w="12700" cap="flat" cmpd="sng">
            <a:solidFill>
              <a:schemeClr val="tx1"/>
            </a:solidFill>
            <a:prstDash val="solid"/>
            <a:round/>
            <a:headEnd type="none" w="med" len="med"/>
            <a:tailEnd type="none" w="med" len="med"/>
          </a:ln>
        </p:spPr>
        <p:txBody>
          <a:bodyPr wrap="none" anchor="ctr" anchorCtr="0"/>
          <a:lstStyle/>
          <a:p>
            <a:pPr algn="ctr" eaLnBrk="0" hangingPunct="0"/>
            <a:r>
              <a:rPr lang="en-US" altLang="zh-CN" sz="2400" dirty="0">
                <a:latin typeface="Times" charset="0"/>
              </a:rPr>
              <a:t>10/13</a:t>
            </a:r>
          </a:p>
        </p:txBody>
      </p:sp>
      <p:sp>
        <p:nvSpPr>
          <p:cNvPr id="365646" name="Rectangle 78"/>
          <p:cNvSpPr/>
          <p:nvPr/>
        </p:nvSpPr>
        <p:spPr>
          <a:xfrm>
            <a:off x="2268538" y="5373688"/>
            <a:ext cx="414337" cy="457200"/>
          </a:xfrm>
          <a:prstGeom prst="rect">
            <a:avLst/>
          </a:prstGeom>
          <a:noFill/>
          <a:ln w="9525">
            <a:noFill/>
          </a:ln>
        </p:spPr>
        <p:txBody>
          <a:bodyPr lIns="92075" tIns="46038" rIns="92075" bIns="46038" anchor="t" anchorCtr="0">
            <a:spAutoFit/>
          </a:bodyPr>
          <a:lstStyle/>
          <a:p>
            <a:pPr eaLnBrk="0" hangingPunct="0">
              <a:spcBef>
                <a:spcPct val="50000"/>
              </a:spcBef>
            </a:pPr>
            <a:r>
              <a:rPr lang="en-US" altLang="zh-CN" sz="2400" dirty="0">
                <a:solidFill>
                  <a:schemeClr val="hlink"/>
                </a:solidFill>
                <a:latin typeface="Times New Roman" panose="02020603050405020304" pitchFamily="18" charset="0"/>
              </a:rPr>
              <a:t>1</a:t>
            </a:r>
          </a:p>
        </p:txBody>
      </p:sp>
      <p:sp>
        <p:nvSpPr>
          <p:cNvPr id="365647" name="Oval 79"/>
          <p:cNvSpPr/>
          <p:nvPr/>
        </p:nvSpPr>
        <p:spPr>
          <a:xfrm>
            <a:off x="1979613" y="5734050"/>
            <a:ext cx="720725" cy="576263"/>
          </a:xfrm>
          <a:prstGeom prst="ellipse">
            <a:avLst/>
          </a:prstGeom>
          <a:solidFill>
            <a:schemeClr val="bg1"/>
          </a:solidFill>
          <a:ln w="12700" cap="flat" cmpd="sng">
            <a:solidFill>
              <a:schemeClr val="tx1"/>
            </a:solidFill>
            <a:prstDash val="solid"/>
            <a:round/>
            <a:headEnd type="none" w="med" len="med"/>
            <a:tailEnd type="none" w="med" len="med"/>
          </a:ln>
        </p:spPr>
        <p:txBody>
          <a:bodyPr wrap="none" anchor="ctr" anchorCtr="0"/>
          <a:lstStyle/>
          <a:p>
            <a:pPr algn="ctr" eaLnBrk="0" hangingPunct="0"/>
            <a:r>
              <a:rPr lang="en-US" altLang="zh-CN" sz="2400" dirty="0">
                <a:latin typeface="Times" charset="0"/>
              </a:rPr>
              <a:t>13/13</a:t>
            </a:r>
          </a:p>
        </p:txBody>
      </p:sp>
      <p:sp>
        <p:nvSpPr>
          <p:cNvPr id="365648" name="Rectangle 80"/>
          <p:cNvSpPr/>
          <p:nvPr/>
        </p:nvSpPr>
        <p:spPr>
          <a:xfrm>
            <a:off x="2843213" y="5373688"/>
            <a:ext cx="452437" cy="457200"/>
          </a:xfrm>
          <a:prstGeom prst="rect">
            <a:avLst/>
          </a:prstGeom>
          <a:noFill/>
          <a:ln w="9525">
            <a:noFill/>
          </a:ln>
        </p:spPr>
        <p:txBody>
          <a:bodyPr lIns="92075" tIns="46038" rIns="92075" bIns="46038" anchor="t" anchorCtr="0">
            <a:spAutoFit/>
          </a:bodyPr>
          <a:lstStyle/>
          <a:p>
            <a:pPr eaLnBrk="0" hangingPunct="0">
              <a:spcBef>
                <a:spcPct val="50000"/>
              </a:spcBef>
            </a:pPr>
            <a:r>
              <a:rPr lang="en-US" altLang="zh-CN" sz="2400" dirty="0">
                <a:solidFill>
                  <a:schemeClr val="hlink"/>
                </a:solidFill>
                <a:latin typeface="Times New Roman" panose="02020603050405020304" pitchFamily="18" charset="0"/>
              </a:rPr>
              <a:t>0</a:t>
            </a:r>
          </a:p>
        </p:txBody>
      </p:sp>
      <p:sp>
        <p:nvSpPr>
          <p:cNvPr id="365649" name="Oval 81"/>
          <p:cNvSpPr/>
          <p:nvPr/>
        </p:nvSpPr>
        <p:spPr>
          <a:xfrm>
            <a:off x="2700338" y="5734050"/>
            <a:ext cx="647700" cy="576263"/>
          </a:xfrm>
          <a:prstGeom prst="ellipse">
            <a:avLst/>
          </a:prstGeom>
          <a:solidFill>
            <a:schemeClr val="bg1"/>
          </a:solidFill>
          <a:ln w="12700" cap="flat" cmpd="sng">
            <a:solidFill>
              <a:schemeClr val="tx1"/>
            </a:solidFill>
            <a:prstDash val="solid"/>
            <a:round/>
            <a:headEnd type="none" w="med" len="med"/>
            <a:tailEnd type="none" w="med" len="med"/>
          </a:ln>
        </p:spPr>
        <p:txBody>
          <a:bodyPr wrap="none" anchor="ctr" anchorCtr="0"/>
          <a:lstStyle/>
          <a:p>
            <a:pPr algn="ctr" eaLnBrk="0" hangingPunct="0"/>
            <a:r>
              <a:rPr lang="en-US" altLang="zh-CN" sz="2400" dirty="0">
                <a:latin typeface="Times" charset="0"/>
              </a:rPr>
              <a:t>10/13</a:t>
            </a:r>
          </a:p>
        </p:txBody>
      </p:sp>
      <p:sp>
        <p:nvSpPr>
          <p:cNvPr id="365650" name="Rectangle 82"/>
          <p:cNvSpPr/>
          <p:nvPr/>
        </p:nvSpPr>
        <p:spPr>
          <a:xfrm>
            <a:off x="2644775" y="6165850"/>
            <a:ext cx="1387475" cy="457200"/>
          </a:xfrm>
          <a:prstGeom prst="rect">
            <a:avLst/>
          </a:prstGeom>
          <a:noFill/>
          <a:ln w="12700">
            <a:noFill/>
          </a:ln>
        </p:spPr>
        <p:txBody>
          <a:bodyPr wrap="none" anchor="t" anchorCtr="0">
            <a:spAutoFit/>
          </a:bodyPr>
          <a:lstStyle/>
          <a:p>
            <a:pPr algn="ctr" eaLnBrk="0" hangingPunct="0"/>
            <a:r>
              <a:rPr lang="en-US" altLang="zh-CN" sz="2400" i="1" dirty="0">
                <a:solidFill>
                  <a:srgbClr val="993300"/>
                </a:solidFill>
                <a:latin typeface="Times" charset="0"/>
              </a:rPr>
              <a:t>Bestw</a:t>
            </a:r>
            <a:r>
              <a:rPr lang="en-US" altLang="zh-CN" sz="2400" dirty="0">
                <a:solidFill>
                  <a:srgbClr val="993300"/>
                </a:solidFill>
                <a:latin typeface="Times" charset="0"/>
              </a:rPr>
              <a:t>=10</a:t>
            </a:r>
          </a:p>
        </p:txBody>
      </p:sp>
      <p:sp>
        <p:nvSpPr>
          <p:cNvPr id="365651" name="Rectangle 83"/>
          <p:cNvSpPr/>
          <p:nvPr/>
        </p:nvSpPr>
        <p:spPr>
          <a:xfrm>
            <a:off x="3492500" y="4365625"/>
            <a:ext cx="452438" cy="457200"/>
          </a:xfrm>
          <a:prstGeom prst="rect">
            <a:avLst/>
          </a:prstGeom>
          <a:noFill/>
          <a:ln w="9525">
            <a:noFill/>
          </a:ln>
        </p:spPr>
        <p:txBody>
          <a:bodyPr lIns="92075" tIns="46038" rIns="92075" bIns="46038" anchor="t" anchorCtr="0">
            <a:spAutoFit/>
          </a:bodyPr>
          <a:lstStyle/>
          <a:p>
            <a:pPr eaLnBrk="0" hangingPunct="0">
              <a:spcBef>
                <a:spcPct val="50000"/>
              </a:spcBef>
            </a:pPr>
            <a:r>
              <a:rPr lang="en-US" altLang="zh-CN" sz="2400" dirty="0">
                <a:solidFill>
                  <a:schemeClr val="hlink"/>
                </a:solidFill>
                <a:latin typeface="Times New Roman" panose="02020603050405020304" pitchFamily="18" charset="0"/>
              </a:rPr>
              <a:t>0</a:t>
            </a:r>
          </a:p>
        </p:txBody>
      </p:sp>
      <p:sp>
        <p:nvSpPr>
          <p:cNvPr id="365652" name="Oval 84"/>
          <p:cNvSpPr/>
          <p:nvPr/>
        </p:nvSpPr>
        <p:spPr>
          <a:xfrm>
            <a:off x="3563938" y="4941888"/>
            <a:ext cx="576262" cy="576262"/>
          </a:xfrm>
          <a:prstGeom prst="ellipse">
            <a:avLst/>
          </a:prstGeom>
          <a:solidFill>
            <a:schemeClr val="bg1"/>
          </a:solidFill>
          <a:ln w="12700" cap="flat" cmpd="sng">
            <a:solidFill>
              <a:schemeClr val="tx1"/>
            </a:solidFill>
            <a:prstDash val="solid"/>
            <a:round/>
            <a:headEnd type="none" w="med" len="med"/>
            <a:tailEnd type="none" w="med" len="med"/>
          </a:ln>
        </p:spPr>
        <p:txBody>
          <a:bodyPr wrap="none" anchor="ctr" anchorCtr="0"/>
          <a:lstStyle/>
          <a:p>
            <a:pPr algn="ctr" eaLnBrk="0" hangingPunct="0"/>
            <a:r>
              <a:rPr lang="en-US" altLang="zh-CN" sz="2400" dirty="0">
                <a:latin typeface="Times" charset="0"/>
              </a:rPr>
              <a:t>8/11</a:t>
            </a:r>
          </a:p>
        </p:txBody>
      </p:sp>
      <p:sp>
        <p:nvSpPr>
          <p:cNvPr id="365653" name="Rectangle 85"/>
          <p:cNvSpPr/>
          <p:nvPr/>
        </p:nvSpPr>
        <p:spPr>
          <a:xfrm>
            <a:off x="3492500" y="5373688"/>
            <a:ext cx="414338" cy="457200"/>
          </a:xfrm>
          <a:prstGeom prst="rect">
            <a:avLst/>
          </a:prstGeom>
          <a:noFill/>
          <a:ln w="9525">
            <a:noFill/>
          </a:ln>
        </p:spPr>
        <p:txBody>
          <a:bodyPr lIns="92075" tIns="46038" rIns="92075" bIns="46038" anchor="t" anchorCtr="0">
            <a:spAutoFit/>
          </a:bodyPr>
          <a:lstStyle/>
          <a:p>
            <a:pPr eaLnBrk="0" hangingPunct="0">
              <a:spcBef>
                <a:spcPct val="50000"/>
              </a:spcBef>
            </a:pPr>
            <a:r>
              <a:rPr lang="en-US" altLang="zh-CN" sz="2400" dirty="0">
                <a:solidFill>
                  <a:schemeClr val="hlink"/>
                </a:solidFill>
                <a:latin typeface="Times New Roman" panose="02020603050405020304" pitchFamily="18" charset="0"/>
              </a:rPr>
              <a:t>1</a:t>
            </a:r>
          </a:p>
        </p:txBody>
      </p:sp>
      <p:sp>
        <p:nvSpPr>
          <p:cNvPr id="365654" name="Oval 86"/>
          <p:cNvSpPr/>
          <p:nvPr/>
        </p:nvSpPr>
        <p:spPr>
          <a:xfrm>
            <a:off x="3348038" y="5734050"/>
            <a:ext cx="647700" cy="576263"/>
          </a:xfrm>
          <a:prstGeom prst="ellipse">
            <a:avLst/>
          </a:prstGeom>
          <a:solidFill>
            <a:schemeClr val="bg1"/>
          </a:solidFill>
          <a:ln w="12700" cap="flat" cmpd="sng">
            <a:solidFill>
              <a:schemeClr val="tx1"/>
            </a:solidFill>
            <a:prstDash val="solid"/>
            <a:round/>
            <a:headEnd type="none" w="med" len="med"/>
            <a:tailEnd type="none" w="med" len="med"/>
          </a:ln>
        </p:spPr>
        <p:txBody>
          <a:bodyPr wrap="none" anchor="ctr" anchorCtr="0"/>
          <a:lstStyle/>
          <a:p>
            <a:pPr algn="ctr" eaLnBrk="0" hangingPunct="0"/>
            <a:r>
              <a:rPr lang="en-US" altLang="zh-CN" sz="2400" dirty="0">
                <a:latin typeface="Times" charset="0"/>
              </a:rPr>
              <a:t>11/11</a:t>
            </a:r>
          </a:p>
        </p:txBody>
      </p:sp>
      <p:sp>
        <p:nvSpPr>
          <p:cNvPr id="365655" name="Rectangle 87"/>
          <p:cNvSpPr/>
          <p:nvPr/>
        </p:nvSpPr>
        <p:spPr>
          <a:xfrm>
            <a:off x="3924300" y="5373688"/>
            <a:ext cx="452438" cy="457200"/>
          </a:xfrm>
          <a:prstGeom prst="rect">
            <a:avLst/>
          </a:prstGeom>
          <a:noFill/>
          <a:ln w="9525">
            <a:noFill/>
          </a:ln>
        </p:spPr>
        <p:txBody>
          <a:bodyPr lIns="92075" tIns="46038" rIns="92075" bIns="46038" anchor="t" anchorCtr="0">
            <a:spAutoFit/>
          </a:bodyPr>
          <a:lstStyle/>
          <a:p>
            <a:pPr eaLnBrk="0" hangingPunct="0">
              <a:spcBef>
                <a:spcPct val="50000"/>
              </a:spcBef>
            </a:pPr>
            <a:r>
              <a:rPr lang="en-US" altLang="zh-CN" sz="2400" dirty="0">
                <a:solidFill>
                  <a:schemeClr val="hlink"/>
                </a:solidFill>
                <a:latin typeface="Times New Roman" panose="02020603050405020304" pitchFamily="18" charset="0"/>
              </a:rPr>
              <a:t>0</a:t>
            </a:r>
          </a:p>
        </p:txBody>
      </p:sp>
      <p:sp>
        <p:nvSpPr>
          <p:cNvPr id="365656" name="Rectangle 88"/>
          <p:cNvSpPr/>
          <p:nvPr/>
        </p:nvSpPr>
        <p:spPr>
          <a:xfrm>
            <a:off x="5219700" y="1844675"/>
            <a:ext cx="452438" cy="457200"/>
          </a:xfrm>
          <a:prstGeom prst="rect">
            <a:avLst/>
          </a:prstGeom>
          <a:noFill/>
          <a:ln w="9525">
            <a:noFill/>
          </a:ln>
        </p:spPr>
        <p:txBody>
          <a:bodyPr lIns="92075" tIns="46038" rIns="92075" bIns="46038" anchor="t" anchorCtr="0">
            <a:spAutoFit/>
          </a:bodyPr>
          <a:lstStyle/>
          <a:p>
            <a:pPr eaLnBrk="0" hangingPunct="0">
              <a:spcBef>
                <a:spcPct val="50000"/>
              </a:spcBef>
            </a:pPr>
            <a:r>
              <a:rPr lang="en-US" altLang="zh-CN" sz="2400" dirty="0">
                <a:solidFill>
                  <a:schemeClr val="hlink"/>
                </a:solidFill>
                <a:latin typeface="Times New Roman" panose="02020603050405020304" pitchFamily="18" charset="0"/>
              </a:rPr>
              <a:t>0</a:t>
            </a:r>
          </a:p>
        </p:txBody>
      </p:sp>
      <p:sp>
        <p:nvSpPr>
          <p:cNvPr id="365657" name="Rectangle 89"/>
          <p:cNvSpPr/>
          <p:nvPr/>
        </p:nvSpPr>
        <p:spPr>
          <a:xfrm>
            <a:off x="3076575" y="6237288"/>
            <a:ext cx="1387475" cy="457200"/>
          </a:xfrm>
          <a:prstGeom prst="rect">
            <a:avLst/>
          </a:prstGeom>
          <a:noFill/>
          <a:ln w="12700">
            <a:noFill/>
          </a:ln>
        </p:spPr>
        <p:txBody>
          <a:bodyPr wrap="none" anchor="t" anchorCtr="0">
            <a:spAutoFit/>
          </a:bodyPr>
          <a:lstStyle/>
          <a:p>
            <a:pPr algn="ctr" eaLnBrk="0" hangingPunct="0"/>
            <a:r>
              <a:rPr lang="en-US" altLang="zh-CN" sz="2400" i="1" dirty="0">
                <a:solidFill>
                  <a:srgbClr val="993300"/>
                </a:solidFill>
                <a:latin typeface="Times" charset="0"/>
              </a:rPr>
              <a:t>Bestw</a:t>
            </a:r>
            <a:r>
              <a:rPr lang="en-US" altLang="zh-CN" sz="2400" dirty="0">
                <a:solidFill>
                  <a:srgbClr val="993300"/>
                </a:solidFill>
                <a:latin typeface="Times" charset="0"/>
              </a:rPr>
              <a:t>=11</a:t>
            </a:r>
          </a:p>
        </p:txBody>
      </p:sp>
      <p:sp>
        <p:nvSpPr>
          <p:cNvPr id="365658" name="Oval 90"/>
          <p:cNvSpPr/>
          <p:nvPr/>
        </p:nvSpPr>
        <p:spPr>
          <a:xfrm>
            <a:off x="3995738" y="5734050"/>
            <a:ext cx="647700" cy="576263"/>
          </a:xfrm>
          <a:prstGeom prst="ellipse">
            <a:avLst/>
          </a:prstGeom>
          <a:solidFill>
            <a:schemeClr val="bg1"/>
          </a:solidFill>
          <a:ln w="12700" cap="flat" cmpd="sng">
            <a:solidFill>
              <a:schemeClr val="tx1"/>
            </a:solidFill>
            <a:prstDash val="solid"/>
            <a:round/>
            <a:headEnd type="none" w="med" len="med"/>
            <a:tailEnd type="none" w="med" len="med"/>
          </a:ln>
        </p:spPr>
        <p:txBody>
          <a:bodyPr wrap="none" anchor="ctr" anchorCtr="0"/>
          <a:lstStyle/>
          <a:p>
            <a:pPr algn="ctr" eaLnBrk="0" hangingPunct="0"/>
            <a:r>
              <a:rPr lang="en-US" altLang="zh-CN" sz="2400" dirty="0">
                <a:latin typeface="Times" charset="0"/>
              </a:rPr>
              <a:t>8/8</a:t>
            </a:r>
          </a:p>
        </p:txBody>
      </p:sp>
      <p:sp>
        <p:nvSpPr>
          <p:cNvPr id="365659" name="Oval 91"/>
          <p:cNvSpPr/>
          <p:nvPr/>
        </p:nvSpPr>
        <p:spPr>
          <a:xfrm>
            <a:off x="6156325" y="2708275"/>
            <a:ext cx="647700" cy="576263"/>
          </a:xfrm>
          <a:prstGeom prst="ellipse">
            <a:avLst/>
          </a:prstGeom>
          <a:solidFill>
            <a:schemeClr val="bg1"/>
          </a:solidFill>
          <a:ln w="12700" cap="flat" cmpd="sng">
            <a:solidFill>
              <a:schemeClr val="tx1"/>
            </a:solidFill>
            <a:prstDash val="solid"/>
            <a:round/>
            <a:headEnd type="none" w="med" len="med"/>
            <a:tailEnd type="none" w="med" len="med"/>
          </a:ln>
        </p:spPr>
        <p:txBody>
          <a:bodyPr wrap="none" anchor="ctr" anchorCtr="0"/>
          <a:lstStyle/>
          <a:p>
            <a:pPr algn="ctr" eaLnBrk="0" hangingPunct="0"/>
            <a:r>
              <a:rPr lang="en-US" altLang="zh-CN" sz="2400" dirty="0">
                <a:latin typeface="Times" charset="0"/>
              </a:rPr>
              <a:t>0/11</a:t>
            </a:r>
          </a:p>
        </p:txBody>
      </p:sp>
      <p:sp>
        <p:nvSpPr>
          <p:cNvPr id="31835" name="Oval 92"/>
          <p:cNvSpPr/>
          <p:nvPr/>
        </p:nvSpPr>
        <p:spPr>
          <a:xfrm>
            <a:off x="0" y="1196975"/>
            <a:ext cx="935038" cy="647700"/>
          </a:xfrm>
          <a:prstGeom prst="ellipse">
            <a:avLst/>
          </a:prstGeom>
          <a:solidFill>
            <a:schemeClr val="bg1"/>
          </a:solidFill>
          <a:ln w="12700" cap="flat" cmpd="sng">
            <a:solidFill>
              <a:schemeClr val="tx1"/>
            </a:solidFill>
            <a:prstDash val="solid"/>
            <a:round/>
            <a:headEnd type="none" w="med" len="med"/>
            <a:tailEnd type="none" w="med" len="med"/>
          </a:ln>
        </p:spPr>
        <p:txBody>
          <a:bodyPr wrap="none" anchor="ctr" anchorCtr="0"/>
          <a:lstStyle/>
          <a:p>
            <a:pPr algn="ctr" eaLnBrk="0" hangingPunct="0"/>
            <a:r>
              <a:rPr lang="en-US" altLang="zh-CN" sz="2000" i="1" dirty="0">
                <a:latin typeface="Times" charset="0"/>
              </a:rPr>
              <a:t>C</a:t>
            </a:r>
            <a:r>
              <a:rPr lang="en-US" altLang="zh-CN" sz="2000" dirty="0">
                <a:latin typeface="Times" charset="0"/>
              </a:rPr>
              <a:t>(</a:t>
            </a:r>
            <a:r>
              <a:rPr lang="en-US" altLang="zh-CN" sz="2000" i="1" dirty="0">
                <a:latin typeface="Times" charset="0"/>
              </a:rPr>
              <a:t>t</a:t>
            </a:r>
            <a:r>
              <a:rPr lang="en-US" altLang="zh-CN" sz="2000" dirty="0">
                <a:latin typeface="Times" charset="0"/>
              </a:rPr>
              <a:t>)/</a:t>
            </a:r>
            <a:r>
              <a:rPr lang="en-US" altLang="zh-CN" sz="2000" i="1" dirty="0">
                <a:latin typeface="Times" charset="0"/>
              </a:rPr>
              <a:t>B</a:t>
            </a:r>
            <a:r>
              <a:rPr lang="en-US" altLang="zh-CN" sz="2000" dirty="0">
                <a:latin typeface="Times" charset="0"/>
              </a:rPr>
              <a:t>(</a:t>
            </a:r>
            <a:r>
              <a:rPr lang="en-US" altLang="zh-CN" sz="2000" i="1" dirty="0">
                <a:latin typeface="Times" charset="0"/>
              </a:rPr>
              <a:t>t</a:t>
            </a:r>
            <a:r>
              <a:rPr lang="en-US" altLang="zh-CN" sz="2000" dirty="0">
                <a:latin typeface="Times" charset="0"/>
              </a:rPr>
              <a:t>)</a:t>
            </a:r>
          </a:p>
        </p:txBody>
      </p:sp>
      <p:sp>
        <p:nvSpPr>
          <p:cNvPr id="365661" name="Oval 93"/>
          <p:cNvSpPr/>
          <p:nvPr/>
        </p:nvSpPr>
        <p:spPr>
          <a:xfrm>
            <a:off x="827088" y="4005263"/>
            <a:ext cx="720725" cy="577850"/>
          </a:xfrm>
          <a:prstGeom prst="ellipse">
            <a:avLst/>
          </a:prstGeom>
          <a:solidFill>
            <a:schemeClr val="tx1"/>
          </a:solidFill>
          <a:ln w="12700" cap="flat" cmpd="sng">
            <a:solidFill>
              <a:schemeClr val="tx1"/>
            </a:solidFill>
            <a:prstDash val="solid"/>
            <a:round/>
            <a:headEnd type="none" w="med" len="med"/>
            <a:tailEnd type="none" w="med" len="med"/>
          </a:ln>
        </p:spPr>
        <p:txBody>
          <a:bodyPr wrap="none" anchor="ctr" anchorCtr="0"/>
          <a:lstStyle/>
          <a:p>
            <a:endParaRPr lang="zh-CN" altLang="en-US" dirty="0">
              <a:latin typeface="Arial" panose="020B0604020202020204" pitchFamily="34" charset="0"/>
            </a:endParaRPr>
          </a:p>
        </p:txBody>
      </p:sp>
      <p:sp>
        <p:nvSpPr>
          <p:cNvPr id="365662" name="Oval 94"/>
          <p:cNvSpPr/>
          <p:nvPr/>
        </p:nvSpPr>
        <p:spPr>
          <a:xfrm>
            <a:off x="1979613" y="5734050"/>
            <a:ext cx="719137" cy="577850"/>
          </a:xfrm>
          <a:prstGeom prst="ellipse">
            <a:avLst/>
          </a:prstGeom>
          <a:solidFill>
            <a:schemeClr val="tx1"/>
          </a:solidFill>
          <a:ln w="12700" cap="flat" cmpd="sng">
            <a:solidFill>
              <a:schemeClr val="tx1"/>
            </a:solidFill>
            <a:prstDash val="solid"/>
            <a:round/>
            <a:headEnd type="none" w="med" len="med"/>
            <a:tailEnd type="none" w="med" len="med"/>
          </a:ln>
        </p:spPr>
        <p:txBody>
          <a:bodyPr wrap="none" anchor="ctr" anchorCtr="0"/>
          <a:lstStyle/>
          <a:p>
            <a:endParaRPr lang="zh-CN" altLang="en-US" dirty="0">
              <a:latin typeface="Arial" panose="020B0604020202020204" pitchFamily="34" charset="0"/>
            </a:endParaRPr>
          </a:p>
        </p:txBody>
      </p:sp>
      <p:sp>
        <p:nvSpPr>
          <p:cNvPr id="365663" name="Oval 95"/>
          <p:cNvSpPr/>
          <p:nvPr/>
        </p:nvSpPr>
        <p:spPr>
          <a:xfrm>
            <a:off x="3995738" y="5734050"/>
            <a:ext cx="647700" cy="577850"/>
          </a:xfrm>
          <a:prstGeom prst="ellipse">
            <a:avLst/>
          </a:prstGeom>
          <a:solidFill>
            <a:schemeClr val="tx1"/>
          </a:solidFill>
          <a:ln w="12700" cap="flat" cmpd="sng">
            <a:solidFill>
              <a:schemeClr val="tx1"/>
            </a:solidFill>
            <a:prstDash val="solid"/>
            <a:round/>
            <a:headEnd type="none" w="med" len="med"/>
            <a:tailEnd type="none" w="med" len="med"/>
          </a:ln>
        </p:spPr>
        <p:txBody>
          <a:bodyPr wrap="none" anchor="ctr" anchorCtr="0"/>
          <a:lstStyle/>
          <a:p>
            <a:endParaRPr lang="zh-CN" altLang="en-US" dirty="0">
              <a:latin typeface="Arial" panose="020B0604020202020204" pitchFamily="34" charset="0"/>
            </a:endParaRPr>
          </a:p>
        </p:txBody>
      </p:sp>
      <p:sp>
        <p:nvSpPr>
          <p:cNvPr id="365664" name="Oval 96"/>
          <p:cNvSpPr/>
          <p:nvPr/>
        </p:nvSpPr>
        <p:spPr>
          <a:xfrm>
            <a:off x="6156325" y="2708275"/>
            <a:ext cx="649288" cy="577850"/>
          </a:xfrm>
          <a:prstGeom prst="ellipse">
            <a:avLst/>
          </a:prstGeom>
          <a:solidFill>
            <a:schemeClr val="tx1"/>
          </a:solidFill>
          <a:ln w="12700" cap="flat" cmpd="sng">
            <a:solidFill>
              <a:schemeClr val="tx1"/>
            </a:solidFill>
            <a:prstDash val="solid"/>
            <a:round/>
            <a:headEnd type="none" w="med" len="med"/>
            <a:tailEnd type="none" w="med" len="med"/>
          </a:ln>
        </p:spPr>
        <p:txBody>
          <a:bodyPr wrap="none" anchor="ctr" anchorCtr="0"/>
          <a:lstStyle/>
          <a:p>
            <a:endParaRPr lang="zh-CN" altLang="en-US" dirty="0">
              <a:latin typeface="Arial" panose="020B0604020202020204" pitchFamily="34" charset="0"/>
            </a:endParaRPr>
          </a:p>
        </p:txBody>
      </p:sp>
      <p:graphicFrame>
        <p:nvGraphicFramePr>
          <p:cNvPr id="31840" name="Object 97"/>
          <p:cNvGraphicFramePr>
            <a:graphicFrameLocks noChangeAspect="1"/>
          </p:cNvGraphicFramePr>
          <p:nvPr/>
        </p:nvGraphicFramePr>
        <p:xfrm>
          <a:off x="5651500" y="981075"/>
          <a:ext cx="2184400" cy="415925"/>
        </p:xfrm>
        <a:graphic>
          <a:graphicData uri="http://schemas.openxmlformats.org/presentationml/2006/ole">
            <mc:AlternateContent xmlns:mc="http://schemas.openxmlformats.org/markup-compatibility/2006">
              <mc:Choice xmlns:v="urn:schemas-microsoft-com:vml" Requires="v">
                <p:oleObj r:id="rId2" imgW="1066165" imgH="203200" progId="Equation.3">
                  <p:embed/>
                </p:oleObj>
              </mc:Choice>
              <mc:Fallback>
                <p:oleObj r:id="rId2" imgW="1066165" imgH="203200" progId="Equation.3">
                  <p:embed/>
                  <p:pic>
                    <p:nvPicPr>
                      <p:cNvPr id="0" name="图片 3087"/>
                      <p:cNvPicPr/>
                      <p:nvPr/>
                    </p:nvPicPr>
                    <p:blipFill>
                      <a:blip r:embed="rId3"/>
                      <a:stretch>
                        <a:fillRect/>
                      </a:stretch>
                    </p:blipFill>
                    <p:spPr>
                      <a:xfrm>
                        <a:off x="5651500" y="981075"/>
                        <a:ext cx="2184400" cy="415925"/>
                      </a:xfrm>
                      <a:prstGeom prst="rect">
                        <a:avLst/>
                      </a:prstGeom>
                      <a:noFill/>
                      <a:ln w="38100">
                        <a:noFill/>
                        <a:miter/>
                      </a:ln>
                    </p:spPr>
                  </p:pic>
                </p:oleObj>
              </mc:Fallback>
            </mc:AlternateContent>
          </a:graphicData>
        </a:graphic>
      </p:graphicFrame>
      <p:graphicFrame>
        <p:nvGraphicFramePr>
          <p:cNvPr id="31841" name="Object 98"/>
          <p:cNvGraphicFramePr>
            <a:graphicFrameLocks noChangeAspect="1"/>
          </p:cNvGraphicFramePr>
          <p:nvPr/>
        </p:nvGraphicFramePr>
        <p:xfrm>
          <a:off x="5795963" y="1412875"/>
          <a:ext cx="1604962" cy="906463"/>
        </p:xfrm>
        <a:graphic>
          <a:graphicData uri="http://schemas.openxmlformats.org/presentationml/2006/ole">
            <mc:AlternateContent xmlns:mc="http://schemas.openxmlformats.org/markup-compatibility/2006">
              <mc:Choice xmlns:v="urn:schemas-microsoft-com:vml" Requires="v">
                <p:oleObj r:id="rId4" imgW="786765" imgH="444500" progId="Equation.3">
                  <p:embed/>
                </p:oleObj>
              </mc:Choice>
              <mc:Fallback>
                <p:oleObj r:id="rId4" imgW="786765" imgH="444500" progId="Equation.3">
                  <p:embed/>
                  <p:pic>
                    <p:nvPicPr>
                      <p:cNvPr id="0" name="图片 3086"/>
                      <p:cNvPicPr/>
                      <p:nvPr/>
                    </p:nvPicPr>
                    <p:blipFill>
                      <a:blip r:embed="rId5"/>
                      <a:stretch>
                        <a:fillRect/>
                      </a:stretch>
                    </p:blipFill>
                    <p:spPr>
                      <a:xfrm>
                        <a:off x="5795963" y="1412875"/>
                        <a:ext cx="1604962" cy="906463"/>
                      </a:xfrm>
                      <a:prstGeom prst="rect">
                        <a:avLst/>
                      </a:prstGeom>
                      <a:noFill/>
                      <a:ln w="38100">
                        <a:noFill/>
                        <a:miter/>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65639"/>
                                        </p:tgtEl>
                                        <p:attrNameLst>
                                          <p:attrName>style.visibility</p:attrName>
                                        </p:attrNameLst>
                                      </p:cBhvr>
                                      <p:to>
                                        <p:strVal val="visible"/>
                                      </p:to>
                                    </p:set>
                                    <p:anim calcmode="lin" valueType="num">
                                      <p:cBhvr additive="base">
                                        <p:cTn id="7" dur="500" fill="hold"/>
                                        <p:tgtEl>
                                          <p:spTgt spid="365639"/>
                                        </p:tgtEl>
                                        <p:attrNameLst>
                                          <p:attrName>ppt_x</p:attrName>
                                        </p:attrNameLst>
                                      </p:cBhvr>
                                      <p:tavLst>
                                        <p:tav tm="0">
                                          <p:val>
                                            <p:strVal val="#ppt_x"/>
                                          </p:val>
                                        </p:tav>
                                        <p:tav tm="100000">
                                          <p:val>
                                            <p:strVal val="#ppt_x"/>
                                          </p:val>
                                        </p:tav>
                                      </p:tavLst>
                                    </p:anim>
                                    <p:anim calcmode="lin" valueType="num">
                                      <p:cBhvr additive="base">
                                        <p:cTn id="8" dur="500" fill="hold"/>
                                        <p:tgtEl>
                                          <p:spTgt spid="36563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65574"/>
                                        </p:tgtEl>
                                        <p:attrNameLst>
                                          <p:attrName>style.visibility</p:attrName>
                                        </p:attrNameLst>
                                      </p:cBhvr>
                                      <p:to>
                                        <p:strVal val="visible"/>
                                      </p:to>
                                    </p:set>
                                    <p:anim calcmode="lin" valueType="num">
                                      <p:cBhvr additive="base">
                                        <p:cTn id="13" dur="500" fill="hold"/>
                                        <p:tgtEl>
                                          <p:spTgt spid="365574"/>
                                        </p:tgtEl>
                                        <p:attrNameLst>
                                          <p:attrName>ppt_x</p:attrName>
                                        </p:attrNameLst>
                                      </p:cBhvr>
                                      <p:tavLst>
                                        <p:tav tm="0">
                                          <p:val>
                                            <p:strVal val="#ppt_x"/>
                                          </p:val>
                                        </p:tav>
                                        <p:tav tm="100000">
                                          <p:val>
                                            <p:strVal val="#ppt_x"/>
                                          </p:val>
                                        </p:tav>
                                      </p:tavLst>
                                    </p:anim>
                                    <p:anim calcmode="lin" valueType="num">
                                      <p:cBhvr additive="base">
                                        <p:cTn id="14" dur="500" fill="hold"/>
                                        <p:tgtEl>
                                          <p:spTgt spid="36557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65642"/>
                                        </p:tgtEl>
                                        <p:attrNameLst>
                                          <p:attrName>style.visibility</p:attrName>
                                        </p:attrNameLst>
                                      </p:cBhvr>
                                      <p:to>
                                        <p:strVal val="visible"/>
                                      </p:to>
                                    </p:set>
                                    <p:anim calcmode="lin" valueType="num">
                                      <p:cBhvr additive="base">
                                        <p:cTn id="19" dur="500" fill="hold"/>
                                        <p:tgtEl>
                                          <p:spTgt spid="365642"/>
                                        </p:tgtEl>
                                        <p:attrNameLst>
                                          <p:attrName>ppt_x</p:attrName>
                                        </p:attrNameLst>
                                      </p:cBhvr>
                                      <p:tavLst>
                                        <p:tav tm="0">
                                          <p:val>
                                            <p:strVal val="#ppt_x"/>
                                          </p:val>
                                        </p:tav>
                                        <p:tav tm="100000">
                                          <p:val>
                                            <p:strVal val="#ppt_x"/>
                                          </p:val>
                                        </p:tav>
                                      </p:tavLst>
                                    </p:anim>
                                    <p:anim calcmode="lin" valueType="num">
                                      <p:cBhvr additive="base">
                                        <p:cTn id="20" dur="500" fill="hold"/>
                                        <p:tgtEl>
                                          <p:spTgt spid="365642"/>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65580"/>
                                        </p:tgtEl>
                                        <p:attrNameLst>
                                          <p:attrName>style.visibility</p:attrName>
                                        </p:attrNameLst>
                                      </p:cBhvr>
                                      <p:to>
                                        <p:strVal val="visible"/>
                                      </p:to>
                                    </p:set>
                                    <p:anim calcmode="lin" valueType="num">
                                      <p:cBhvr additive="base">
                                        <p:cTn id="25" dur="500" fill="hold"/>
                                        <p:tgtEl>
                                          <p:spTgt spid="365580"/>
                                        </p:tgtEl>
                                        <p:attrNameLst>
                                          <p:attrName>ppt_x</p:attrName>
                                        </p:attrNameLst>
                                      </p:cBhvr>
                                      <p:tavLst>
                                        <p:tav tm="0">
                                          <p:val>
                                            <p:strVal val="#ppt_x"/>
                                          </p:val>
                                        </p:tav>
                                        <p:tav tm="100000">
                                          <p:val>
                                            <p:strVal val="#ppt_x"/>
                                          </p:val>
                                        </p:tav>
                                      </p:tavLst>
                                    </p:anim>
                                    <p:anim calcmode="lin" valueType="num">
                                      <p:cBhvr additive="base">
                                        <p:cTn id="26" dur="500" fill="hold"/>
                                        <p:tgtEl>
                                          <p:spTgt spid="365580"/>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65643"/>
                                        </p:tgtEl>
                                        <p:attrNameLst>
                                          <p:attrName>style.visibility</p:attrName>
                                        </p:attrNameLst>
                                      </p:cBhvr>
                                      <p:to>
                                        <p:strVal val="visible"/>
                                      </p:to>
                                    </p:set>
                                    <p:anim calcmode="lin" valueType="num">
                                      <p:cBhvr additive="base">
                                        <p:cTn id="31" dur="500" fill="hold"/>
                                        <p:tgtEl>
                                          <p:spTgt spid="365643"/>
                                        </p:tgtEl>
                                        <p:attrNameLst>
                                          <p:attrName>ppt_x</p:attrName>
                                        </p:attrNameLst>
                                      </p:cBhvr>
                                      <p:tavLst>
                                        <p:tav tm="0">
                                          <p:val>
                                            <p:strVal val="#ppt_x"/>
                                          </p:val>
                                        </p:tav>
                                        <p:tav tm="100000">
                                          <p:val>
                                            <p:strVal val="#ppt_x"/>
                                          </p:val>
                                        </p:tav>
                                      </p:tavLst>
                                    </p:anim>
                                    <p:anim calcmode="lin" valueType="num">
                                      <p:cBhvr additive="base">
                                        <p:cTn id="32" dur="500" fill="hold"/>
                                        <p:tgtEl>
                                          <p:spTgt spid="365643"/>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65661"/>
                                        </p:tgtEl>
                                        <p:attrNameLst>
                                          <p:attrName>style.visibility</p:attrName>
                                        </p:attrNameLst>
                                      </p:cBhvr>
                                      <p:to>
                                        <p:strVal val="visible"/>
                                      </p:to>
                                    </p:set>
                                    <p:anim calcmode="lin" valueType="num">
                                      <p:cBhvr additive="base">
                                        <p:cTn id="37" dur="500" fill="hold"/>
                                        <p:tgtEl>
                                          <p:spTgt spid="365661"/>
                                        </p:tgtEl>
                                        <p:attrNameLst>
                                          <p:attrName>ppt_x</p:attrName>
                                        </p:attrNameLst>
                                      </p:cBhvr>
                                      <p:tavLst>
                                        <p:tav tm="0">
                                          <p:val>
                                            <p:strVal val="#ppt_x"/>
                                          </p:val>
                                        </p:tav>
                                        <p:tav tm="100000">
                                          <p:val>
                                            <p:strVal val="#ppt_x"/>
                                          </p:val>
                                        </p:tav>
                                      </p:tavLst>
                                    </p:anim>
                                    <p:anim calcmode="lin" valueType="num">
                                      <p:cBhvr additive="base">
                                        <p:cTn id="38" dur="500" fill="hold"/>
                                        <p:tgtEl>
                                          <p:spTgt spid="365661"/>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xit" presetSubtype="4" fill="hold" grpId="1" nodeType="clickEffect">
                                  <p:stCondLst>
                                    <p:cond delay="0"/>
                                  </p:stCondLst>
                                  <p:childTnLst>
                                    <p:anim calcmode="lin" valueType="num">
                                      <p:cBhvr additive="base">
                                        <p:cTn id="42" dur="500"/>
                                        <p:tgtEl>
                                          <p:spTgt spid="365580"/>
                                        </p:tgtEl>
                                        <p:attrNameLst>
                                          <p:attrName>ppt_x</p:attrName>
                                        </p:attrNameLst>
                                      </p:cBhvr>
                                      <p:tavLst>
                                        <p:tav tm="0">
                                          <p:val>
                                            <p:strVal val="ppt_x"/>
                                          </p:val>
                                        </p:tav>
                                        <p:tav tm="100000">
                                          <p:val>
                                            <p:strVal val="ppt_x"/>
                                          </p:val>
                                        </p:tav>
                                      </p:tavLst>
                                    </p:anim>
                                    <p:anim calcmode="lin" valueType="num">
                                      <p:cBhvr additive="base">
                                        <p:cTn id="43" dur="500"/>
                                        <p:tgtEl>
                                          <p:spTgt spid="365580"/>
                                        </p:tgtEl>
                                        <p:attrNameLst>
                                          <p:attrName>ppt_y</p:attrName>
                                        </p:attrNameLst>
                                      </p:cBhvr>
                                      <p:tavLst>
                                        <p:tav tm="0">
                                          <p:val>
                                            <p:strVal val="ppt_y"/>
                                          </p:val>
                                        </p:tav>
                                        <p:tav tm="100000">
                                          <p:val>
                                            <p:strVal val="1+ppt_h/2"/>
                                          </p:val>
                                        </p:tav>
                                      </p:tavLst>
                                    </p:anim>
                                    <p:set>
                                      <p:cBhvr>
                                        <p:cTn id="44" dur="1" fill="hold">
                                          <p:stCondLst>
                                            <p:cond delay="499"/>
                                          </p:stCondLst>
                                        </p:cTn>
                                        <p:tgtEl>
                                          <p:spTgt spid="365580"/>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65583"/>
                                        </p:tgtEl>
                                        <p:attrNameLst>
                                          <p:attrName>style.visibility</p:attrName>
                                        </p:attrNameLst>
                                      </p:cBhvr>
                                      <p:to>
                                        <p:strVal val="visible"/>
                                      </p:to>
                                    </p:set>
                                    <p:anim calcmode="lin" valueType="num">
                                      <p:cBhvr additive="base">
                                        <p:cTn id="49" dur="500" fill="hold"/>
                                        <p:tgtEl>
                                          <p:spTgt spid="365583"/>
                                        </p:tgtEl>
                                        <p:attrNameLst>
                                          <p:attrName>ppt_x</p:attrName>
                                        </p:attrNameLst>
                                      </p:cBhvr>
                                      <p:tavLst>
                                        <p:tav tm="0">
                                          <p:val>
                                            <p:strVal val="#ppt_x"/>
                                          </p:val>
                                        </p:tav>
                                        <p:tav tm="100000">
                                          <p:val>
                                            <p:strVal val="#ppt_x"/>
                                          </p:val>
                                        </p:tav>
                                      </p:tavLst>
                                    </p:anim>
                                    <p:anim calcmode="lin" valueType="num">
                                      <p:cBhvr additive="base">
                                        <p:cTn id="50" dur="500" fill="hold"/>
                                        <p:tgtEl>
                                          <p:spTgt spid="365583"/>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365644"/>
                                        </p:tgtEl>
                                        <p:attrNameLst>
                                          <p:attrName>style.visibility</p:attrName>
                                        </p:attrNameLst>
                                      </p:cBhvr>
                                      <p:to>
                                        <p:strVal val="visible"/>
                                      </p:to>
                                    </p:set>
                                    <p:anim calcmode="lin" valueType="num">
                                      <p:cBhvr additive="base">
                                        <p:cTn id="55" dur="500" fill="hold"/>
                                        <p:tgtEl>
                                          <p:spTgt spid="365644"/>
                                        </p:tgtEl>
                                        <p:attrNameLst>
                                          <p:attrName>ppt_x</p:attrName>
                                        </p:attrNameLst>
                                      </p:cBhvr>
                                      <p:tavLst>
                                        <p:tav tm="0">
                                          <p:val>
                                            <p:strVal val="#ppt_x"/>
                                          </p:val>
                                        </p:tav>
                                        <p:tav tm="100000">
                                          <p:val>
                                            <p:strVal val="#ppt_x"/>
                                          </p:val>
                                        </p:tav>
                                      </p:tavLst>
                                    </p:anim>
                                    <p:anim calcmode="lin" valueType="num">
                                      <p:cBhvr additive="base">
                                        <p:cTn id="56" dur="500" fill="hold"/>
                                        <p:tgtEl>
                                          <p:spTgt spid="365644"/>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365586"/>
                                        </p:tgtEl>
                                        <p:attrNameLst>
                                          <p:attrName>style.visibility</p:attrName>
                                        </p:attrNameLst>
                                      </p:cBhvr>
                                      <p:to>
                                        <p:strVal val="visible"/>
                                      </p:to>
                                    </p:set>
                                    <p:anim calcmode="lin" valueType="num">
                                      <p:cBhvr additive="base">
                                        <p:cTn id="61" dur="500" fill="hold"/>
                                        <p:tgtEl>
                                          <p:spTgt spid="365586"/>
                                        </p:tgtEl>
                                        <p:attrNameLst>
                                          <p:attrName>ppt_x</p:attrName>
                                        </p:attrNameLst>
                                      </p:cBhvr>
                                      <p:tavLst>
                                        <p:tav tm="0">
                                          <p:val>
                                            <p:strVal val="#ppt_x"/>
                                          </p:val>
                                        </p:tav>
                                        <p:tav tm="100000">
                                          <p:val>
                                            <p:strVal val="#ppt_x"/>
                                          </p:val>
                                        </p:tav>
                                      </p:tavLst>
                                    </p:anim>
                                    <p:anim calcmode="lin" valueType="num">
                                      <p:cBhvr additive="base">
                                        <p:cTn id="62" dur="500" fill="hold"/>
                                        <p:tgtEl>
                                          <p:spTgt spid="365586"/>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365645"/>
                                        </p:tgtEl>
                                        <p:attrNameLst>
                                          <p:attrName>style.visibility</p:attrName>
                                        </p:attrNameLst>
                                      </p:cBhvr>
                                      <p:to>
                                        <p:strVal val="visible"/>
                                      </p:to>
                                    </p:set>
                                    <p:anim calcmode="lin" valueType="num">
                                      <p:cBhvr additive="base">
                                        <p:cTn id="67" dur="500" fill="hold"/>
                                        <p:tgtEl>
                                          <p:spTgt spid="365645"/>
                                        </p:tgtEl>
                                        <p:attrNameLst>
                                          <p:attrName>ppt_x</p:attrName>
                                        </p:attrNameLst>
                                      </p:cBhvr>
                                      <p:tavLst>
                                        <p:tav tm="0">
                                          <p:val>
                                            <p:strVal val="#ppt_x"/>
                                          </p:val>
                                        </p:tav>
                                        <p:tav tm="100000">
                                          <p:val>
                                            <p:strVal val="#ppt_x"/>
                                          </p:val>
                                        </p:tav>
                                      </p:tavLst>
                                    </p:anim>
                                    <p:anim calcmode="lin" valueType="num">
                                      <p:cBhvr additive="base">
                                        <p:cTn id="68" dur="500" fill="hold"/>
                                        <p:tgtEl>
                                          <p:spTgt spid="365645"/>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grpId="0" nodeType="clickEffect">
                                  <p:stCondLst>
                                    <p:cond delay="0"/>
                                  </p:stCondLst>
                                  <p:childTnLst>
                                    <p:set>
                                      <p:cBhvr>
                                        <p:cTn id="72" dur="1" fill="hold">
                                          <p:stCondLst>
                                            <p:cond delay="0"/>
                                          </p:stCondLst>
                                        </p:cTn>
                                        <p:tgtEl>
                                          <p:spTgt spid="365646"/>
                                        </p:tgtEl>
                                        <p:attrNameLst>
                                          <p:attrName>style.visibility</p:attrName>
                                        </p:attrNameLst>
                                      </p:cBhvr>
                                      <p:to>
                                        <p:strVal val="visible"/>
                                      </p:to>
                                    </p:set>
                                    <p:anim calcmode="lin" valueType="num">
                                      <p:cBhvr additive="base">
                                        <p:cTn id="73" dur="500" fill="hold"/>
                                        <p:tgtEl>
                                          <p:spTgt spid="365646"/>
                                        </p:tgtEl>
                                        <p:attrNameLst>
                                          <p:attrName>ppt_x</p:attrName>
                                        </p:attrNameLst>
                                      </p:cBhvr>
                                      <p:tavLst>
                                        <p:tav tm="0">
                                          <p:val>
                                            <p:strVal val="#ppt_x"/>
                                          </p:val>
                                        </p:tav>
                                        <p:tav tm="100000">
                                          <p:val>
                                            <p:strVal val="#ppt_x"/>
                                          </p:val>
                                        </p:tav>
                                      </p:tavLst>
                                    </p:anim>
                                    <p:anim calcmode="lin" valueType="num">
                                      <p:cBhvr additive="base">
                                        <p:cTn id="74" dur="500" fill="hold"/>
                                        <p:tgtEl>
                                          <p:spTgt spid="365646"/>
                                        </p:tgtEl>
                                        <p:attrNameLst>
                                          <p:attrName>ppt_y</p:attrName>
                                        </p:attrNameLst>
                                      </p:cBhvr>
                                      <p:tavLst>
                                        <p:tav tm="0">
                                          <p:val>
                                            <p:strVal val="1+#ppt_h/2"/>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 presetClass="entr" presetSubtype="4" fill="hold" grpId="0" nodeType="clickEffect">
                                  <p:stCondLst>
                                    <p:cond delay="0"/>
                                  </p:stCondLst>
                                  <p:childTnLst>
                                    <p:set>
                                      <p:cBhvr>
                                        <p:cTn id="78" dur="1" fill="hold">
                                          <p:stCondLst>
                                            <p:cond delay="0"/>
                                          </p:stCondLst>
                                        </p:cTn>
                                        <p:tgtEl>
                                          <p:spTgt spid="365647"/>
                                        </p:tgtEl>
                                        <p:attrNameLst>
                                          <p:attrName>style.visibility</p:attrName>
                                        </p:attrNameLst>
                                      </p:cBhvr>
                                      <p:to>
                                        <p:strVal val="visible"/>
                                      </p:to>
                                    </p:set>
                                    <p:anim calcmode="lin" valueType="num">
                                      <p:cBhvr additive="base">
                                        <p:cTn id="79" dur="500" fill="hold"/>
                                        <p:tgtEl>
                                          <p:spTgt spid="365647"/>
                                        </p:tgtEl>
                                        <p:attrNameLst>
                                          <p:attrName>ppt_x</p:attrName>
                                        </p:attrNameLst>
                                      </p:cBhvr>
                                      <p:tavLst>
                                        <p:tav tm="0">
                                          <p:val>
                                            <p:strVal val="#ppt_x"/>
                                          </p:val>
                                        </p:tav>
                                        <p:tav tm="100000">
                                          <p:val>
                                            <p:strVal val="#ppt_x"/>
                                          </p:val>
                                        </p:tav>
                                      </p:tavLst>
                                    </p:anim>
                                    <p:anim calcmode="lin" valueType="num">
                                      <p:cBhvr additive="base">
                                        <p:cTn id="80" dur="500" fill="hold"/>
                                        <p:tgtEl>
                                          <p:spTgt spid="365647"/>
                                        </p:tgtEl>
                                        <p:attrNameLst>
                                          <p:attrName>ppt_y</p:attrName>
                                        </p:attrNameLst>
                                      </p:cBhvr>
                                      <p:tavLst>
                                        <p:tav tm="0">
                                          <p:val>
                                            <p:strVal val="1+#ppt_h/2"/>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2" presetClass="entr" presetSubtype="4" fill="hold" grpId="0" nodeType="clickEffect">
                                  <p:stCondLst>
                                    <p:cond delay="0"/>
                                  </p:stCondLst>
                                  <p:childTnLst>
                                    <p:set>
                                      <p:cBhvr>
                                        <p:cTn id="84" dur="1" fill="hold">
                                          <p:stCondLst>
                                            <p:cond delay="0"/>
                                          </p:stCondLst>
                                        </p:cTn>
                                        <p:tgtEl>
                                          <p:spTgt spid="365662"/>
                                        </p:tgtEl>
                                        <p:attrNameLst>
                                          <p:attrName>style.visibility</p:attrName>
                                        </p:attrNameLst>
                                      </p:cBhvr>
                                      <p:to>
                                        <p:strVal val="visible"/>
                                      </p:to>
                                    </p:set>
                                    <p:anim calcmode="lin" valueType="num">
                                      <p:cBhvr additive="base">
                                        <p:cTn id="85" dur="500" fill="hold"/>
                                        <p:tgtEl>
                                          <p:spTgt spid="365662"/>
                                        </p:tgtEl>
                                        <p:attrNameLst>
                                          <p:attrName>ppt_x</p:attrName>
                                        </p:attrNameLst>
                                      </p:cBhvr>
                                      <p:tavLst>
                                        <p:tav tm="0">
                                          <p:val>
                                            <p:strVal val="#ppt_x"/>
                                          </p:val>
                                        </p:tav>
                                        <p:tav tm="100000">
                                          <p:val>
                                            <p:strVal val="#ppt_x"/>
                                          </p:val>
                                        </p:tav>
                                      </p:tavLst>
                                    </p:anim>
                                    <p:anim calcmode="lin" valueType="num">
                                      <p:cBhvr additive="base">
                                        <p:cTn id="86" dur="500" fill="hold"/>
                                        <p:tgtEl>
                                          <p:spTgt spid="365662"/>
                                        </p:tgtEl>
                                        <p:attrNameLst>
                                          <p:attrName>ppt_y</p:attrName>
                                        </p:attrNameLst>
                                      </p:cBhvr>
                                      <p:tavLst>
                                        <p:tav tm="0">
                                          <p:val>
                                            <p:strVal val="1+#ppt_h/2"/>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2" presetClass="exit" presetSubtype="4" fill="hold" grpId="1" nodeType="clickEffect">
                                  <p:stCondLst>
                                    <p:cond delay="0"/>
                                  </p:stCondLst>
                                  <p:childTnLst>
                                    <p:anim calcmode="lin" valueType="num">
                                      <p:cBhvr additive="base">
                                        <p:cTn id="90" dur="500"/>
                                        <p:tgtEl>
                                          <p:spTgt spid="365646"/>
                                        </p:tgtEl>
                                        <p:attrNameLst>
                                          <p:attrName>ppt_x</p:attrName>
                                        </p:attrNameLst>
                                      </p:cBhvr>
                                      <p:tavLst>
                                        <p:tav tm="0">
                                          <p:val>
                                            <p:strVal val="ppt_x"/>
                                          </p:val>
                                        </p:tav>
                                        <p:tav tm="100000">
                                          <p:val>
                                            <p:strVal val="ppt_x"/>
                                          </p:val>
                                        </p:tav>
                                      </p:tavLst>
                                    </p:anim>
                                    <p:anim calcmode="lin" valueType="num">
                                      <p:cBhvr additive="base">
                                        <p:cTn id="91" dur="500"/>
                                        <p:tgtEl>
                                          <p:spTgt spid="365646"/>
                                        </p:tgtEl>
                                        <p:attrNameLst>
                                          <p:attrName>ppt_y</p:attrName>
                                        </p:attrNameLst>
                                      </p:cBhvr>
                                      <p:tavLst>
                                        <p:tav tm="0">
                                          <p:val>
                                            <p:strVal val="ppt_y"/>
                                          </p:val>
                                        </p:tav>
                                        <p:tav tm="100000">
                                          <p:val>
                                            <p:strVal val="1+ppt_h/2"/>
                                          </p:val>
                                        </p:tav>
                                      </p:tavLst>
                                    </p:anim>
                                    <p:set>
                                      <p:cBhvr>
                                        <p:cTn id="92" dur="1" fill="hold">
                                          <p:stCondLst>
                                            <p:cond delay="499"/>
                                          </p:stCondLst>
                                        </p:cTn>
                                        <p:tgtEl>
                                          <p:spTgt spid="365646"/>
                                        </p:tgtEl>
                                        <p:attrNameLst>
                                          <p:attrName>style.visibility</p:attrName>
                                        </p:attrNameLst>
                                      </p:cBhvr>
                                      <p:to>
                                        <p:strVal val="hidden"/>
                                      </p:to>
                                    </p:set>
                                  </p:childTnLst>
                                </p:cTn>
                              </p:par>
                            </p:childTnLst>
                          </p:cTn>
                        </p:par>
                      </p:childTnLst>
                    </p:cTn>
                  </p:par>
                  <p:par>
                    <p:cTn id="93" fill="hold">
                      <p:stCondLst>
                        <p:cond delay="indefinite"/>
                      </p:stCondLst>
                      <p:childTnLst>
                        <p:par>
                          <p:cTn id="94" fill="hold">
                            <p:stCondLst>
                              <p:cond delay="0"/>
                            </p:stCondLst>
                            <p:childTnLst>
                              <p:par>
                                <p:cTn id="95" presetID="2" presetClass="entr" presetSubtype="4" fill="hold" grpId="0" nodeType="clickEffect">
                                  <p:stCondLst>
                                    <p:cond delay="0"/>
                                  </p:stCondLst>
                                  <p:childTnLst>
                                    <p:set>
                                      <p:cBhvr>
                                        <p:cTn id="96" dur="1" fill="hold">
                                          <p:stCondLst>
                                            <p:cond delay="0"/>
                                          </p:stCondLst>
                                        </p:cTn>
                                        <p:tgtEl>
                                          <p:spTgt spid="365648"/>
                                        </p:tgtEl>
                                        <p:attrNameLst>
                                          <p:attrName>style.visibility</p:attrName>
                                        </p:attrNameLst>
                                      </p:cBhvr>
                                      <p:to>
                                        <p:strVal val="visible"/>
                                      </p:to>
                                    </p:set>
                                    <p:anim calcmode="lin" valueType="num">
                                      <p:cBhvr additive="base">
                                        <p:cTn id="97" dur="500" fill="hold"/>
                                        <p:tgtEl>
                                          <p:spTgt spid="365648"/>
                                        </p:tgtEl>
                                        <p:attrNameLst>
                                          <p:attrName>ppt_x</p:attrName>
                                        </p:attrNameLst>
                                      </p:cBhvr>
                                      <p:tavLst>
                                        <p:tav tm="0">
                                          <p:val>
                                            <p:strVal val="#ppt_x"/>
                                          </p:val>
                                        </p:tav>
                                        <p:tav tm="100000">
                                          <p:val>
                                            <p:strVal val="#ppt_x"/>
                                          </p:val>
                                        </p:tav>
                                      </p:tavLst>
                                    </p:anim>
                                    <p:anim calcmode="lin" valueType="num">
                                      <p:cBhvr additive="base">
                                        <p:cTn id="98" dur="500" fill="hold"/>
                                        <p:tgtEl>
                                          <p:spTgt spid="365648"/>
                                        </p:tgtEl>
                                        <p:attrNameLst>
                                          <p:attrName>ppt_y</p:attrName>
                                        </p:attrNameLst>
                                      </p:cBhvr>
                                      <p:tavLst>
                                        <p:tav tm="0">
                                          <p:val>
                                            <p:strVal val="1+#ppt_h/2"/>
                                          </p:val>
                                        </p:tav>
                                        <p:tav tm="100000">
                                          <p:val>
                                            <p:strVal val="#ppt_y"/>
                                          </p:val>
                                        </p:tav>
                                      </p:tavLst>
                                    </p:anim>
                                  </p:childTnLst>
                                </p:cTn>
                              </p:par>
                            </p:childTnLst>
                          </p:cTn>
                        </p:par>
                      </p:childTnLst>
                    </p:cTn>
                  </p:par>
                  <p:par>
                    <p:cTn id="99" fill="hold">
                      <p:stCondLst>
                        <p:cond delay="indefinite"/>
                      </p:stCondLst>
                      <p:childTnLst>
                        <p:par>
                          <p:cTn id="100" fill="hold">
                            <p:stCondLst>
                              <p:cond delay="0"/>
                            </p:stCondLst>
                            <p:childTnLst>
                              <p:par>
                                <p:cTn id="101" presetID="2" presetClass="entr" presetSubtype="4" fill="hold" grpId="0" nodeType="clickEffect">
                                  <p:stCondLst>
                                    <p:cond delay="0"/>
                                  </p:stCondLst>
                                  <p:childTnLst>
                                    <p:set>
                                      <p:cBhvr>
                                        <p:cTn id="102" dur="1" fill="hold">
                                          <p:stCondLst>
                                            <p:cond delay="0"/>
                                          </p:stCondLst>
                                        </p:cTn>
                                        <p:tgtEl>
                                          <p:spTgt spid="365649"/>
                                        </p:tgtEl>
                                        <p:attrNameLst>
                                          <p:attrName>style.visibility</p:attrName>
                                        </p:attrNameLst>
                                      </p:cBhvr>
                                      <p:to>
                                        <p:strVal val="visible"/>
                                      </p:to>
                                    </p:set>
                                    <p:anim calcmode="lin" valueType="num">
                                      <p:cBhvr additive="base">
                                        <p:cTn id="103" dur="500" fill="hold"/>
                                        <p:tgtEl>
                                          <p:spTgt spid="365649"/>
                                        </p:tgtEl>
                                        <p:attrNameLst>
                                          <p:attrName>ppt_x</p:attrName>
                                        </p:attrNameLst>
                                      </p:cBhvr>
                                      <p:tavLst>
                                        <p:tav tm="0">
                                          <p:val>
                                            <p:strVal val="#ppt_x"/>
                                          </p:val>
                                        </p:tav>
                                        <p:tav tm="100000">
                                          <p:val>
                                            <p:strVal val="#ppt_x"/>
                                          </p:val>
                                        </p:tav>
                                      </p:tavLst>
                                    </p:anim>
                                    <p:anim calcmode="lin" valueType="num">
                                      <p:cBhvr additive="base">
                                        <p:cTn id="104" dur="500" fill="hold"/>
                                        <p:tgtEl>
                                          <p:spTgt spid="365649"/>
                                        </p:tgtEl>
                                        <p:attrNameLst>
                                          <p:attrName>ppt_y</p:attrName>
                                        </p:attrNameLst>
                                      </p:cBhvr>
                                      <p:tavLst>
                                        <p:tav tm="0">
                                          <p:val>
                                            <p:strVal val="1+#ppt_h/2"/>
                                          </p:val>
                                        </p:tav>
                                        <p:tav tm="100000">
                                          <p:val>
                                            <p:strVal val="#ppt_y"/>
                                          </p:val>
                                        </p:tav>
                                      </p:tavLst>
                                    </p:anim>
                                  </p:childTnLst>
                                </p:cTn>
                              </p:par>
                            </p:childTnLst>
                          </p:cTn>
                        </p:par>
                      </p:childTnLst>
                    </p:cTn>
                  </p:par>
                  <p:par>
                    <p:cTn id="105" fill="hold">
                      <p:stCondLst>
                        <p:cond delay="indefinite"/>
                      </p:stCondLst>
                      <p:childTnLst>
                        <p:par>
                          <p:cTn id="106" fill="hold">
                            <p:stCondLst>
                              <p:cond delay="0"/>
                            </p:stCondLst>
                            <p:childTnLst>
                              <p:par>
                                <p:cTn id="107" presetID="2" presetClass="entr" presetSubtype="4" fill="hold" grpId="0" nodeType="clickEffect">
                                  <p:stCondLst>
                                    <p:cond delay="0"/>
                                  </p:stCondLst>
                                  <p:childTnLst>
                                    <p:set>
                                      <p:cBhvr>
                                        <p:cTn id="108" dur="1" fill="hold">
                                          <p:stCondLst>
                                            <p:cond delay="0"/>
                                          </p:stCondLst>
                                        </p:cTn>
                                        <p:tgtEl>
                                          <p:spTgt spid="365650"/>
                                        </p:tgtEl>
                                        <p:attrNameLst>
                                          <p:attrName>style.visibility</p:attrName>
                                        </p:attrNameLst>
                                      </p:cBhvr>
                                      <p:to>
                                        <p:strVal val="visible"/>
                                      </p:to>
                                    </p:set>
                                    <p:anim calcmode="lin" valueType="num">
                                      <p:cBhvr additive="base">
                                        <p:cTn id="109" dur="500" fill="hold"/>
                                        <p:tgtEl>
                                          <p:spTgt spid="365650"/>
                                        </p:tgtEl>
                                        <p:attrNameLst>
                                          <p:attrName>ppt_x</p:attrName>
                                        </p:attrNameLst>
                                      </p:cBhvr>
                                      <p:tavLst>
                                        <p:tav tm="0">
                                          <p:val>
                                            <p:strVal val="#ppt_x"/>
                                          </p:val>
                                        </p:tav>
                                        <p:tav tm="100000">
                                          <p:val>
                                            <p:strVal val="#ppt_x"/>
                                          </p:val>
                                        </p:tav>
                                      </p:tavLst>
                                    </p:anim>
                                    <p:anim calcmode="lin" valueType="num">
                                      <p:cBhvr additive="base">
                                        <p:cTn id="110" dur="500" fill="hold"/>
                                        <p:tgtEl>
                                          <p:spTgt spid="365650"/>
                                        </p:tgtEl>
                                        <p:attrNameLst>
                                          <p:attrName>ppt_y</p:attrName>
                                        </p:attrNameLst>
                                      </p:cBhvr>
                                      <p:tavLst>
                                        <p:tav tm="0">
                                          <p:val>
                                            <p:strVal val="1+#ppt_h/2"/>
                                          </p:val>
                                        </p:tav>
                                        <p:tav tm="100000">
                                          <p:val>
                                            <p:strVal val="#ppt_y"/>
                                          </p:val>
                                        </p:tav>
                                      </p:tavLst>
                                    </p:anim>
                                  </p:childTnLst>
                                </p:cTn>
                              </p:par>
                            </p:childTnLst>
                          </p:cTn>
                        </p:par>
                      </p:childTnLst>
                    </p:cTn>
                  </p:par>
                  <p:par>
                    <p:cTn id="111" fill="hold">
                      <p:stCondLst>
                        <p:cond delay="indefinite"/>
                      </p:stCondLst>
                      <p:childTnLst>
                        <p:par>
                          <p:cTn id="112" fill="hold">
                            <p:stCondLst>
                              <p:cond delay="0"/>
                            </p:stCondLst>
                            <p:childTnLst>
                              <p:par>
                                <p:cTn id="113" presetID="2" presetClass="entr" presetSubtype="4" fill="hold" grpId="0" nodeType="clickEffect">
                                  <p:stCondLst>
                                    <p:cond delay="0"/>
                                  </p:stCondLst>
                                  <p:childTnLst>
                                    <p:set>
                                      <p:cBhvr>
                                        <p:cTn id="114" dur="1" fill="hold">
                                          <p:stCondLst>
                                            <p:cond delay="0"/>
                                          </p:stCondLst>
                                        </p:cTn>
                                        <p:tgtEl>
                                          <p:spTgt spid="365651"/>
                                        </p:tgtEl>
                                        <p:attrNameLst>
                                          <p:attrName>style.visibility</p:attrName>
                                        </p:attrNameLst>
                                      </p:cBhvr>
                                      <p:to>
                                        <p:strVal val="visible"/>
                                      </p:to>
                                    </p:set>
                                    <p:anim calcmode="lin" valueType="num">
                                      <p:cBhvr additive="base">
                                        <p:cTn id="115" dur="500" fill="hold"/>
                                        <p:tgtEl>
                                          <p:spTgt spid="365651"/>
                                        </p:tgtEl>
                                        <p:attrNameLst>
                                          <p:attrName>ppt_x</p:attrName>
                                        </p:attrNameLst>
                                      </p:cBhvr>
                                      <p:tavLst>
                                        <p:tav tm="0">
                                          <p:val>
                                            <p:strVal val="#ppt_x"/>
                                          </p:val>
                                        </p:tav>
                                        <p:tav tm="100000">
                                          <p:val>
                                            <p:strVal val="#ppt_x"/>
                                          </p:val>
                                        </p:tav>
                                      </p:tavLst>
                                    </p:anim>
                                    <p:anim calcmode="lin" valueType="num">
                                      <p:cBhvr additive="base">
                                        <p:cTn id="116" dur="500" fill="hold"/>
                                        <p:tgtEl>
                                          <p:spTgt spid="365651"/>
                                        </p:tgtEl>
                                        <p:attrNameLst>
                                          <p:attrName>ppt_y</p:attrName>
                                        </p:attrNameLst>
                                      </p:cBhvr>
                                      <p:tavLst>
                                        <p:tav tm="0">
                                          <p:val>
                                            <p:strVal val="1+#ppt_h/2"/>
                                          </p:val>
                                        </p:tav>
                                        <p:tav tm="100000">
                                          <p:val>
                                            <p:strVal val="#ppt_y"/>
                                          </p:val>
                                        </p:tav>
                                      </p:tavLst>
                                    </p:anim>
                                  </p:childTnLst>
                                </p:cTn>
                              </p:par>
                            </p:childTnLst>
                          </p:cTn>
                        </p:par>
                      </p:childTnLst>
                    </p:cTn>
                  </p:par>
                  <p:par>
                    <p:cTn id="117" fill="hold">
                      <p:stCondLst>
                        <p:cond delay="indefinite"/>
                      </p:stCondLst>
                      <p:childTnLst>
                        <p:par>
                          <p:cTn id="118" fill="hold">
                            <p:stCondLst>
                              <p:cond delay="0"/>
                            </p:stCondLst>
                            <p:childTnLst>
                              <p:par>
                                <p:cTn id="119" presetID="2" presetClass="entr" presetSubtype="4" fill="hold" grpId="0" nodeType="clickEffect">
                                  <p:stCondLst>
                                    <p:cond delay="0"/>
                                  </p:stCondLst>
                                  <p:childTnLst>
                                    <p:set>
                                      <p:cBhvr>
                                        <p:cTn id="120" dur="1" fill="hold">
                                          <p:stCondLst>
                                            <p:cond delay="0"/>
                                          </p:stCondLst>
                                        </p:cTn>
                                        <p:tgtEl>
                                          <p:spTgt spid="365652"/>
                                        </p:tgtEl>
                                        <p:attrNameLst>
                                          <p:attrName>style.visibility</p:attrName>
                                        </p:attrNameLst>
                                      </p:cBhvr>
                                      <p:to>
                                        <p:strVal val="visible"/>
                                      </p:to>
                                    </p:set>
                                    <p:anim calcmode="lin" valueType="num">
                                      <p:cBhvr additive="base">
                                        <p:cTn id="121" dur="500" fill="hold"/>
                                        <p:tgtEl>
                                          <p:spTgt spid="365652"/>
                                        </p:tgtEl>
                                        <p:attrNameLst>
                                          <p:attrName>ppt_x</p:attrName>
                                        </p:attrNameLst>
                                      </p:cBhvr>
                                      <p:tavLst>
                                        <p:tav tm="0">
                                          <p:val>
                                            <p:strVal val="#ppt_x"/>
                                          </p:val>
                                        </p:tav>
                                        <p:tav tm="100000">
                                          <p:val>
                                            <p:strVal val="#ppt_x"/>
                                          </p:val>
                                        </p:tav>
                                      </p:tavLst>
                                    </p:anim>
                                    <p:anim calcmode="lin" valueType="num">
                                      <p:cBhvr additive="base">
                                        <p:cTn id="122" dur="500" fill="hold"/>
                                        <p:tgtEl>
                                          <p:spTgt spid="365652"/>
                                        </p:tgtEl>
                                        <p:attrNameLst>
                                          <p:attrName>ppt_y</p:attrName>
                                        </p:attrNameLst>
                                      </p:cBhvr>
                                      <p:tavLst>
                                        <p:tav tm="0">
                                          <p:val>
                                            <p:strVal val="1+#ppt_h/2"/>
                                          </p:val>
                                        </p:tav>
                                        <p:tav tm="100000">
                                          <p:val>
                                            <p:strVal val="#ppt_y"/>
                                          </p:val>
                                        </p:tav>
                                      </p:tavLst>
                                    </p:anim>
                                  </p:childTnLst>
                                </p:cTn>
                              </p:par>
                            </p:childTnLst>
                          </p:cTn>
                        </p:par>
                      </p:childTnLst>
                    </p:cTn>
                  </p:par>
                  <p:par>
                    <p:cTn id="123" fill="hold">
                      <p:stCondLst>
                        <p:cond delay="indefinite"/>
                      </p:stCondLst>
                      <p:childTnLst>
                        <p:par>
                          <p:cTn id="124" fill="hold">
                            <p:stCondLst>
                              <p:cond delay="0"/>
                            </p:stCondLst>
                            <p:childTnLst>
                              <p:par>
                                <p:cTn id="125" presetID="2" presetClass="entr" presetSubtype="4" fill="hold" grpId="0" nodeType="clickEffect">
                                  <p:stCondLst>
                                    <p:cond delay="0"/>
                                  </p:stCondLst>
                                  <p:childTnLst>
                                    <p:set>
                                      <p:cBhvr>
                                        <p:cTn id="126" dur="1" fill="hold">
                                          <p:stCondLst>
                                            <p:cond delay="0"/>
                                          </p:stCondLst>
                                        </p:cTn>
                                        <p:tgtEl>
                                          <p:spTgt spid="365653"/>
                                        </p:tgtEl>
                                        <p:attrNameLst>
                                          <p:attrName>style.visibility</p:attrName>
                                        </p:attrNameLst>
                                      </p:cBhvr>
                                      <p:to>
                                        <p:strVal val="visible"/>
                                      </p:to>
                                    </p:set>
                                    <p:anim calcmode="lin" valueType="num">
                                      <p:cBhvr additive="base">
                                        <p:cTn id="127" dur="500" fill="hold"/>
                                        <p:tgtEl>
                                          <p:spTgt spid="365653"/>
                                        </p:tgtEl>
                                        <p:attrNameLst>
                                          <p:attrName>ppt_x</p:attrName>
                                        </p:attrNameLst>
                                      </p:cBhvr>
                                      <p:tavLst>
                                        <p:tav tm="0">
                                          <p:val>
                                            <p:strVal val="#ppt_x"/>
                                          </p:val>
                                        </p:tav>
                                        <p:tav tm="100000">
                                          <p:val>
                                            <p:strVal val="#ppt_x"/>
                                          </p:val>
                                        </p:tav>
                                      </p:tavLst>
                                    </p:anim>
                                    <p:anim calcmode="lin" valueType="num">
                                      <p:cBhvr additive="base">
                                        <p:cTn id="128" dur="500" fill="hold"/>
                                        <p:tgtEl>
                                          <p:spTgt spid="365653"/>
                                        </p:tgtEl>
                                        <p:attrNameLst>
                                          <p:attrName>ppt_y</p:attrName>
                                        </p:attrNameLst>
                                      </p:cBhvr>
                                      <p:tavLst>
                                        <p:tav tm="0">
                                          <p:val>
                                            <p:strVal val="1+#ppt_h/2"/>
                                          </p:val>
                                        </p:tav>
                                        <p:tav tm="100000">
                                          <p:val>
                                            <p:strVal val="#ppt_y"/>
                                          </p:val>
                                        </p:tav>
                                      </p:tavLst>
                                    </p:anim>
                                  </p:childTnLst>
                                </p:cTn>
                              </p:par>
                            </p:childTnLst>
                          </p:cTn>
                        </p:par>
                      </p:childTnLst>
                    </p:cTn>
                  </p:par>
                  <p:par>
                    <p:cTn id="129" fill="hold">
                      <p:stCondLst>
                        <p:cond delay="indefinite"/>
                      </p:stCondLst>
                      <p:childTnLst>
                        <p:par>
                          <p:cTn id="130" fill="hold">
                            <p:stCondLst>
                              <p:cond delay="0"/>
                            </p:stCondLst>
                            <p:childTnLst>
                              <p:par>
                                <p:cTn id="131" presetID="2" presetClass="entr" presetSubtype="4" fill="hold" grpId="0" nodeType="clickEffect">
                                  <p:stCondLst>
                                    <p:cond delay="0"/>
                                  </p:stCondLst>
                                  <p:childTnLst>
                                    <p:set>
                                      <p:cBhvr>
                                        <p:cTn id="132" dur="1" fill="hold">
                                          <p:stCondLst>
                                            <p:cond delay="0"/>
                                          </p:stCondLst>
                                        </p:cTn>
                                        <p:tgtEl>
                                          <p:spTgt spid="365654"/>
                                        </p:tgtEl>
                                        <p:attrNameLst>
                                          <p:attrName>style.visibility</p:attrName>
                                        </p:attrNameLst>
                                      </p:cBhvr>
                                      <p:to>
                                        <p:strVal val="visible"/>
                                      </p:to>
                                    </p:set>
                                    <p:anim calcmode="lin" valueType="num">
                                      <p:cBhvr additive="base">
                                        <p:cTn id="133" dur="500" fill="hold"/>
                                        <p:tgtEl>
                                          <p:spTgt spid="365654"/>
                                        </p:tgtEl>
                                        <p:attrNameLst>
                                          <p:attrName>ppt_x</p:attrName>
                                        </p:attrNameLst>
                                      </p:cBhvr>
                                      <p:tavLst>
                                        <p:tav tm="0">
                                          <p:val>
                                            <p:strVal val="#ppt_x"/>
                                          </p:val>
                                        </p:tav>
                                        <p:tav tm="100000">
                                          <p:val>
                                            <p:strVal val="#ppt_x"/>
                                          </p:val>
                                        </p:tav>
                                      </p:tavLst>
                                    </p:anim>
                                    <p:anim calcmode="lin" valueType="num">
                                      <p:cBhvr additive="base">
                                        <p:cTn id="134" dur="500" fill="hold"/>
                                        <p:tgtEl>
                                          <p:spTgt spid="365654"/>
                                        </p:tgtEl>
                                        <p:attrNameLst>
                                          <p:attrName>ppt_y</p:attrName>
                                        </p:attrNameLst>
                                      </p:cBhvr>
                                      <p:tavLst>
                                        <p:tav tm="0">
                                          <p:val>
                                            <p:strVal val="1+#ppt_h/2"/>
                                          </p:val>
                                        </p:tav>
                                        <p:tav tm="100000">
                                          <p:val>
                                            <p:strVal val="#ppt_y"/>
                                          </p:val>
                                        </p:tav>
                                      </p:tavLst>
                                    </p:anim>
                                  </p:childTnLst>
                                </p:cTn>
                              </p:par>
                            </p:childTnLst>
                          </p:cTn>
                        </p:par>
                      </p:childTnLst>
                    </p:cTn>
                  </p:par>
                  <p:par>
                    <p:cTn id="135" fill="hold">
                      <p:stCondLst>
                        <p:cond delay="indefinite"/>
                      </p:stCondLst>
                      <p:childTnLst>
                        <p:par>
                          <p:cTn id="136" fill="hold">
                            <p:stCondLst>
                              <p:cond delay="0"/>
                            </p:stCondLst>
                            <p:childTnLst>
                              <p:par>
                                <p:cTn id="137" presetID="2" presetClass="exit" presetSubtype="4" fill="hold" grpId="1" nodeType="clickEffect">
                                  <p:stCondLst>
                                    <p:cond delay="0"/>
                                  </p:stCondLst>
                                  <p:childTnLst>
                                    <p:anim calcmode="lin" valueType="num">
                                      <p:cBhvr additive="base">
                                        <p:cTn id="138" dur="500"/>
                                        <p:tgtEl>
                                          <p:spTgt spid="365650"/>
                                        </p:tgtEl>
                                        <p:attrNameLst>
                                          <p:attrName>ppt_x</p:attrName>
                                        </p:attrNameLst>
                                      </p:cBhvr>
                                      <p:tavLst>
                                        <p:tav tm="0">
                                          <p:val>
                                            <p:strVal val="ppt_x"/>
                                          </p:val>
                                        </p:tav>
                                        <p:tav tm="100000">
                                          <p:val>
                                            <p:strVal val="ppt_x"/>
                                          </p:val>
                                        </p:tav>
                                      </p:tavLst>
                                    </p:anim>
                                    <p:anim calcmode="lin" valueType="num">
                                      <p:cBhvr additive="base">
                                        <p:cTn id="139" dur="500"/>
                                        <p:tgtEl>
                                          <p:spTgt spid="365650"/>
                                        </p:tgtEl>
                                        <p:attrNameLst>
                                          <p:attrName>ppt_y</p:attrName>
                                        </p:attrNameLst>
                                      </p:cBhvr>
                                      <p:tavLst>
                                        <p:tav tm="0">
                                          <p:val>
                                            <p:strVal val="ppt_y"/>
                                          </p:val>
                                        </p:tav>
                                        <p:tav tm="100000">
                                          <p:val>
                                            <p:strVal val="1+ppt_h/2"/>
                                          </p:val>
                                        </p:tav>
                                      </p:tavLst>
                                    </p:anim>
                                    <p:set>
                                      <p:cBhvr>
                                        <p:cTn id="140" dur="1" fill="hold">
                                          <p:stCondLst>
                                            <p:cond delay="499"/>
                                          </p:stCondLst>
                                        </p:cTn>
                                        <p:tgtEl>
                                          <p:spTgt spid="365650"/>
                                        </p:tgtEl>
                                        <p:attrNameLst>
                                          <p:attrName>style.visibility</p:attrName>
                                        </p:attrNameLst>
                                      </p:cBhvr>
                                      <p:to>
                                        <p:strVal val="hidden"/>
                                      </p:to>
                                    </p:set>
                                  </p:childTnLst>
                                </p:cTn>
                              </p:par>
                            </p:childTnLst>
                          </p:cTn>
                        </p:par>
                      </p:childTnLst>
                    </p:cTn>
                  </p:par>
                  <p:par>
                    <p:cTn id="141" fill="hold">
                      <p:stCondLst>
                        <p:cond delay="indefinite"/>
                      </p:stCondLst>
                      <p:childTnLst>
                        <p:par>
                          <p:cTn id="142" fill="hold">
                            <p:stCondLst>
                              <p:cond delay="0"/>
                            </p:stCondLst>
                            <p:childTnLst>
                              <p:par>
                                <p:cTn id="143" presetID="2" presetClass="entr" presetSubtype="4" fill="hold" grpId="0" nodeType="clickEffect">
                                  <p:stCondLst>
                                    <p:cond delay="0"/>
                                  </p:stCondLst>
                                  <p:childTnLst>
                                    <p:set>
                                      <p:cBhvr>
                                        <p:cTn id="144" dur="1" fill="hold">
                                          <p:stCondLst>
                                            <p:cond delay="0"/>
                                          </p:stCondLst>
                                        </p:cTn>
                                        <p:tgtEl>
                                          <p:spTgt spid="365657"/>
                                        </p:tgtEl>
                                        <p:attrNameLst>
                                          <p:attrName>style.visibility</p:attrName>
                                        </p:attrNameLst>
                                      </p:cBhvr>
                                      <p:to>
                                        <p:strVal val="visible"/>
                                      </p:to>
                                    </p:set>
                                    <p:anim calcmode="lin" valueType="num">
                                      <p:cBhvr additive="base">
                                        <p:cTn id="145" dur="500" fill="hold"/>
                                        <p:tgtEl>
                                          <p:spTgt spid="365657"/>
                                        </p:tgtEl>
                                        <p:attrNameLst>
                                          <p:attrName>ppt_x</p:attrName>
                                        </p:attrNameLst>
                                      </p:cBhvr>
                                      <p:tavLst>
                                        <p:tav tm="0">
                                          <p:val>
                                            <p:strVal val="#ppt_x"/>
                                          </p:val>
                                        </p:tav>
                                        <p:tav tm="100000">
                                          <p:val>
                                            <p:strVal val="#ppt_x"/>
                                          </p:val>
                                        </p:tav>
                                      </p:tavLst>
                                    </p:anim>
                                    <p:anim calcmode="lin" valueType="num">
                                      <p:cBhvr additive="base">
                                        <p:cTn id="146" dur="500" fill="hold"/>
                                        <p:tgtEl>
                                          <p:spTgt spid="365657"/>
                                        </p:tgtEl>
                                        <p:attrNameLst>
                                          <p:attrName>ppt_y</p:attrName>
                                        </p:attrNameLst>
                                      </p:cBhvr>
                                      <p:tavLst>
                                        <p:tav tm="0">
                                          <p:val>
                                            <p:strVal val="1+#ppt_h/2"/>
                                          </p:val>
                                        </p:tav>
                                        <p:tav tm="100000">
                                          <p:val>
                                            <p:strVal val="#ppt_y"/>
                                          </p:val>
                                        </p:tav>
                                      </p:tavLst>
                                    </p:anim>
                                  </p:childTnLst>
                                </p:cTn>
                              </p:par>
                            </p:childTnLst>
                          </p:cTn>
                        </p:par>
                      </p:childTnLst>
                    </p:cTn>
                  </p:par>
                  <p:par>
                    <p:cTn id="147" fill="hold">
                      <p:stCondLst>
                        <p:cond delay="indefinite"/>
                      </p:stCondLst>
                      <p:childTnLst>
                        <p:par>
                          <p:cTn id="148" fill="hold">
                            <p:stCondLst>
                              <p:cond delay="0"/>
                            </p:stCondLst>
                            <p:childTnLst>
                              <p:par>
                                <p:cTn id="149" presetID="2" presetClass="entr" presetSubtype="4" fill="hold" grpId="0" nodeType="clickEffect">
                                  <p:stCondLst>
                                    <p:cond delay="0"/>
                                  </p:stCondLst>
                                  <p:childTnLst>
                                    <p:set>
                                      <p:cBhvr>
                                        <p:cTn id="150" dur="1" fill="hold">
                                          <p:stCondLst>
                                            <p:cond delay="0"/>
                                          </p:stCondLst>
                                        </p:cTn>
                                        <p:tgtEl>
                                          <p:spTgt spid="365655"/>
                                        </p:tgtEl>
                                        <p:attrNameLst>
                                          <p:attrName>style.visibility</p:attrName>
                                        </p:attrNameLst>
                                      </p:cBhvr>
                                      <p:to>
                                        <p:strVal val="visible"/>
                                      </p:to>
                                    </p:set>
                                    <p:anim calcmode="lin" valueType="num">
                                      <p:cBhvr additive="base">
                                        <p:cTn id="151" dur="500" fill="hold"/>
                                        <p:tgtEl>
                                          <p:spTgt spid="365655"/>
                                        </p:tgtEl>
                                        <p:attrNameLst>
                                          <p:attrName>ppt_x</p:attrName>
                                        </p:attrNameLst>
                                      </p:cBhvr>
                                      <p:tavLst>
                                        <p:tav tm="0">
                                          <p:val>
                                            <p:strVal val="#ppt_x"/>
                                          </p:val>
                                        </p:tav>
                                        <p:tav tm="100000">
                                          <p:val>
                                            <p:strVal val="#ppt_x"/>
                                          </p:val>
                                        </p:tav>
                                      </p:tavLst>
                                    </p:anim>
                                    <p:anim calcmode="lin" valueType="num">
                                      <p:cBhvr additive="base">
                                        <p:cTn id="152" dur="500" fill="hold"/>
                                        <p:tgtEl>
                                          <p:spTgt spid="365655"/>
                                        </p:tgtEl>
                                        <p:attrNameLst>
                                          <p:attrName>ppt_y</p:attrName>
                                        </p:attrNameLst>
                                      </p:cBhvr>
                                      <p:tavLst>
                                        <p:tav tm="0">
                                          <p:val>
                                            <p:strVal val="1+#ppt_h/2"/>
                                          </p:val>
                                        </p:tav>
                                        <p:tav tm="100000">
                                          <p:val>
                                            <p:strVal val="#ppt_y"/>
                                          </p:val>
                                        </p:tav>
                                      </p:tavLst>
                                    </p:anim>
                                  </p:childTnLst>
                                </p:cTn>
                              </p:par>
                            </p:childTnLst>
                          </p:cTn>
                        </p:par>
                      </p:childTnLst>
                    </p:cTn>
                  </p:par>
                  <p:par>
                    <p:cTn id="153" fill="hold">
                      <p:stCondLst>
                        <p:cond delay="indefinite"/>
                      </p:stCondLst>
                      <p:childTnLst>
                        <p:par>
                          <p:cTn id="154" fill="hold">
                            <p:stCondLst>
                              <p:cond delay="0"/>
                            </p:stCondLst>
                            <p:childTnLst>
                              <p:par>
                                <p:cTn id="155" presetID="2" presetClass="entr" presetSubtype="4" fill="hold" grpId="0" nodeType="clickEffect">
                                  <p:stCondLst>
                                    <p:cond delay="0"/>
                                  </p:stCondLst>
                                  <p:childTnLst>
                                    <p:set>
                                      <p:cBhvr>
                                        <p:cTn id="156" dur="1" fill="hold">
                                          <p:stCondLst>
                                            <p:cond delay="0"/>
                                          </p:stCondLst>
                                        </p:cTn>
                                        <p:tgtEl>
                                          <p:spTgt spid="365658"/>
                                        </p:tgtEl>
                                        <p:attrNameLst>
                                          <p:attrName>style.visibility</p:attrName>
                                        </p:attrNameLst>
                                      </p:cBhvr>
                                      <p:to>
                                        <p:strVal val="visible"/>
                                      </p:to>
                                    </p:set>
                                    <p:anim calcmode="lin" valueType="num">
                                      <p:cBhvr additive="base">
                                        <p:cTn id="157" dur="500" fill="hold"/>
                                        <p:tgtEl>
                                          <p:spTgt spid="365658"/>
                                        </p:tgtEl>
                                        <p:attrNameLst>
                                          <p:attrName>ppt_x</p:attrName>
                                        </p:attrNameLst>
                                      </p:cBhvr>
                                      <p:tavLst>
                                        <p:tav tm="0">
                                          <p:val>
                                            <p:strVal val="#ppt_x"/>
                                          </p:val>
                                        </p:tav>
                                        <p:tav tm="100000">
                                          <p:val>
                                            <p:strVal val="#ppt_x"/>
                                          </p:val>
                                        </p:tav>
                                      </p:tavLst>
                                    </p:anim>
                                    <p:anim calcmode="lin" valueType="num">
                                      <p:cBhvr additive="base">
                                        <p:cTn id="158" dur="500" fill="hold"/>
                                        <p:tgtEl>
                                          <p:spTgt spid="365658"/>
                                        </p:tgtEl>
                                        <p:attrNameLst>
                                          <p:attrName>ppt_y</p:attrName>
                                        </p:attrNameLst>
                                      </p:cBhvr>
                                      <p:tavLst>
                                        <p:tav tm="0">
                                          <p:val>
                                            <p:strVal val="1+#ppt_h/2"/>
                                          </p:val>
                                        </p:tav>
                                        <p:tav tm="100000">
                                          <p:val>
                                            <p:strVal val="#ppt_y"/>
                                          </p:val>
                                        </p:tav>
                                      </p:tavLst>
                                    </p:anim>
                                  </p:childTnLst>
                                </p:cTn>
                              </p:par>
                            </p:childTnLst>
                          </p:cTn>
                        </p:par>
                      </p:childTnLst>
                    </p:cTn>
                  </p:par>
                  <p:par>
                    <p:cTn id="159" fill="hold">
                      <p:stCondLst>
                        <p:cond delay="indefinite"/>
                      </p:stCondLst>
                      <p:childTnLst>
                        <p:par>
                          <p:cTn id="160" fill="hold">
                            <p:stCondLst>
                              <p:cond delay="0"/>
                            </p:stCondLst>
                            <p:childTnLst>
                              <p:par>
                                <p:cTn id="161" presetID="2" presetClass="entr" presetSubtype="4" fill="hold" grpId="0" nodeType="clickEffect">
                                  <p:stCondLst>
                                    <p:cond delay="0"/>
                                  </p:stCondLst>
                                  <p:childTnLst>
                                    <p:set>
                                      <p:cBhvr>
                                        <p:cTn id="162" dur="1" fill="hold">
                                          <p:stCondLst>
                                            <p:cond delay="0"/>
                                          </p:stCondLst>
                                        </p:cTn>
                                        <p:tgtEl>
                                          <p:spTgt spid="365663"/>
                                        </p:tgtEl>
                                        <p:attrNameLst>
                                          <p:attrName>style.visibility</p:attrName>
                                        </p:attrNameLst>
                                      </p:cBhvr>
                                      <p:to>
                                        <p:strVal val="visible"/>
                                      </p:to>
                                    </p:set>
                                    <p:anim calcmode="lin" valueType="num">
                                      <p:cBhvr additive="base">
                                        <p:cTn id="163" dur="500" fill="hold"/>
                                        <p:tgtEl>
                                          <p:spTgt spid="365663"/>
                                        </p:tgtEl>
                                        <p:attrNameLst>
                                          <p:attrName>ppt_x</p:attrName>
                                        </p:attrNameLst>
                                      </p:cBhvr>
                                      <p:tavLst>
                                        <p:tav tm="0">
                                          <p:val>
                                            <p:strVal val="#ppt_x"/>
                                          </p:val>
                                        </p:tav>
                                        <p:tav tm="100000">
                                          <p:val>
                                            <p:strVal val="#ppt_x"/>
                                          </p:val>
                                        </p:tav>
                                      </p:tavLst>
                                    </p:anim>
                                    <p:anim calcmode="lin" valueType="num">
                                      <p:cBhvr additive="base">
                                        <p:cTn id="164" dur="500" fill="hold"/>
                                        <p:tgtEl>
                                          <p:spTgt spid="365663"/>
                                        </p:tgtEl>
                                        <p:attrNameLst>
                                          <p:attrName>ppt_y</p:attrName>
                                        </p:attrNameLst>
                                      </p:cBhvr>
                                      <p:tavLst>
                                        <p:tav tm="0">
                                          <p:val>
                                            <p:strVal val="1+#ppt_h/2"/>
                                          </p:val>
                                        </p:tav>
                                        <p:tav tm="100000">
                                          <p:val>
                                            <p:strVal val="#ppt_y"/>
                                          </p:val>
                                        </p:tav>
                                      </p:tavLst>
                                    </p:anim>
                                  </p:childTnLst>
                                </p:cTn>
                              </p:par>
                            </p:childTnLst>
                          </p:cTn>
                        </p:par>
                      </p:childTnLst>
                    </p:cTn>
                  </p:par>
                  <p:par>
                    <p:cTn id="165" fill="hold">
                      <p:stCondLst>
                        <p:cond delay="indefinite"/>
                      </p:stCondLst>
                      <p:childTnLst>
                        <p:par>
                          <p:cTn id="166" fill="hold">
                            <p:stCondLst>
                              <p:cond delay="0"/>
                            </p:stCondLst>
                            <p:childTnLst>
                              <p:par>
                                <p:cTn id="167" presetID="2" presetClass="exit" presetSubtype="4" fill="hold" grpId="1" nodeType="clickEffect">
                                  <p:stCondLst>
                                    <p:cond delay="0"/>
                                  </p:stCondLst>
                                  <p:childTnLst>
                                    <p:anim calcmode="lin" valueType="num">
                                      <p:cBhvr additive="base">
                                        <p:cTn id="168" dur="500"/>
                                        <p:tgtEl>
                                          <p:spTgt spid="365658"/>
                                        </p:tgtEl>
                                        <p:attrNameLst>
                                          <p:attrName>ppt_x</p:attrName>
                                        </p:attrNameLst>
                                      </p:cBhvr>
                                      <p:tavLst>
                                        <p:tav tm="0">
                                          <p:val>
                                            <p:strVal val="ppt_x"/>
                                          </p:val>
                                        </p:tav>
                                        <p:tav tm="100000">
                                          <p:val>
                                            <p:strVal val="ppt_x"/>
                                          </p:val>
                                        </p:tav>
                                      </p:tavLst>
                                    </p:anim>
                                    <p:anim calcmode="lin" valueType="num">
                                      <p:cBhvr additive="base">
                                        <p:cTn id="169" dur="500"/>
                                        <p:tgtEl>
                                          <p:spTgt spid="365658"/>
                                        </p:tgtEl>
                                        <p:attrNameLst>
                                          <p:attrName>ppt_y</p:attrName>
                                        </p:attrNameLst>
                                      </p:cBhvr>
                                      <p:tavLst>
                                        <p:tav tm="0">
                                          <p:val>
                                            <p:strVal val="ppt_y"/>
                                          </p:val>
                                        </p:tav>
                                        <p:tav tm="100000">
                                          <p:val>
                                            <p:strVal val="1+ppt_h/2"/>
                                          </p:val>
                                        </p:tav>
                                      </p:tavLst>
                                    </p:anim>
                                    <p:set>
                                      <p:cBhvr>
                                        <p:cTn id="170" dur="1" fill="hold">
                                          <p:stCondLst>
                                            <p:cond delay="499"/>
                                          </p:stCondLst>
                                        </p:cTn>
                                        <p:tgtEl>
                                          <p:spTgt spid="365658"/>
                                        </p:tgtEl>
                                        <p:attrNameLst>
                                          <p:attrName>style.visibility</p:attrName>
                                        </p:attrNameLst>
                                      </p:cBhvr>
                                      <p:to>
                                        <p:strVal val="hidden"/>
                                      </p:to>
                                    </p:set>
                                  </p:childTnLst>
                                </p:cTn>
                              </p:par>
                            </p:childTnLst>
                          </p:cTn>
                        </p:par>
                      </p:childTnLst>
                    </p:cTn>
                  </p:par>
                  <p:par>
                    <p:cTn id="171" fill="hold">
                      <p:stCondLst>
                        <p:cond delay="indefinite"/>
                      </p:stCondLst>
                      <p:childTnLst>
                        <p:par>
                          <p:cTn id="172" fill="hold">
                            <p:stCondLst>
                              <p:cond delay="0"/>
                            </p:stCondLst>
                            <p:childTnLst>
                              <p:par>
                                <p:cTn id="173" presetID="2" presetClass="exit" presetSubtype="4" fill="hold" grpId="1" nodeType="clickEffect">
                                  <p:stCondLst>
                                    <p:cond delay="0"/>
                                  </p:stCondLst>
                                  <p:childTnLst>
                                    <p:anim calcmode="lin" valueType="num">
                                      <p:cBhvr additive="base">
                                        <p:cTn id="174" dur="500"/>
                                        <p:tgtEl>
                                          <p:spTgt spid="365655"/>
                                        </p:tgtEl>
                                        <p:attrNameLst>
                                          <p:attrName>ppt_x</p:attrName>
                                        </p:attrNameLst>
                                      </p:cBhvr>
                                      <p:tavLst>
                                        <p:tav tm="0">
                                          <p:val>
                                            <p:strVal val="ppt_x"/>
                                          </p:val>
                                        </p:tav>
                                        <p:tav tm="100000">
                                          <p:val>
                                            <p:strVal val="ppt_x"/>
                                          </p:val>
                                        </p:tav>
                                      </p:tavLst>
                                    </p:anim>
                                    <p:anim calcmode="lin" valueType="num">
                                      <p:cBhvr additive="base">
                                        <p:cTn id="175" dur="500"/>
                                        <p:tgtEl>
                                          <p:spTgt spid="365655"/>
                                        </p:tgtEl>
                                        <p:attrNameLst>
                                          <p:attrName>ppt_y</p:attrName>
                                        </p:attrNameLst>
                                      </p:cBhvr>
                                      <p:tavLst>
                                        <p:tav tm="0">
                                          <p:val>
                                            <p:strVal val="ppt_y"/>
                                          </p:val>
                                        </p:tav>
                                        <p:tav tm="100000">
                                          <p:val>
                                            <p:strVal val="1+ppt_h/2"/>
                                          </p:val>
                                        </p:tav>
                                      </p:tavLst>
                                    </p:anim>
                                    <p:set>
                                      <p:cBhvr>
                                        <p:cTn id="176" dur="1" fill="hold">
                                          <p:stCondLst>
                                            <p:cond delay="499"/>
                                          </p:stCondLst>
                                        </p:cTn>
                                        <p:tgtEl>
                                          <p:spTgt spid="365655"/>
                                        </p:tgtEl>
                                        <p:attrNameLst>
                                          <p:attrName>style.visibility</p:attrName>
                                        </p:attrNameLst>
                                      </p:cBhvr>
                                      <p:to>
                                        <p:strVal val="hidden"/>
                                      </p:to>
                                    </p:set>
                                  </p:childTnLst>
                                </p:cTn>
                              </p:par>
                            </p:childTnLst>
                          </p:cTn>
                        </p:par>
                      </p:childTnLst>
                    </p:cTn>
                  </p:par>
                  <p:par>
                    <p:cTn id="177" fill="hold">
                      <p:stCondLst>
                        <p:cond delay="indefinite"/>
                      </p:stCondLst>
                      <p:childTnLst>
                        <p:par>
                          <p:cTn id="178" fill="hold">
                            <p:stCondLst>
                              <p:cond delay="0"/>
                            </p:stCondLst>
                            <p:childTnLst>
                              <p:par>
                                <p:cTn id="179" presetID="2" presetClass="entr" presetSubtype="4" fill="hold" nodeType="clickEffect">
                                  <p:stCondLst>
                                    <p:cond delay="0"/>
                                  </p:stCondLst>
                                  <p:childTnLst>
                                    <p:set>
                                      <p:cBhvr>
                                        <p:cTn id="180" dur="1" fill="hold">
                                          <p:stCondLst>
                                            <p:cond delay="0"/>
                                          </p:stCondLst>
                                        </p:cTn>
                                        <p:tgtEl>
                                          <p:spTgt spid="365656"/>
                                        </p:tgtEl>
                                        <p:attrNameLst>
                                          <p:attrName>style.visibility</p:attrName>
                                        </p:attrNameLst>
                                      </p:cBhvr>
                                      <p:to>
                                        <p:strVal val="visible"/>
                                      </p:to>
                                    </p:set>
                                    <p:anim calcmode="lin" valueType="num">
                                      <p:cBhvr additive="base">
                                        <p:cTn id="181" dur="500" fill="hold"/>
                                        <p:tgtEl>
                                          <p:spTgt spid="365656"/>
                                        </p:tgtEl>
                                        <p:attrNameLst>
                                          <p:attrName>ppt_x</p:attrName>
                                        </p:attrNameLst>
                                      </p:cBhvr>
                                      <p:tavLst>
                                        <p:tav tm="0">
                                          <p:val>
                                            <p:strVal val="#ppt_x"/>
                                          </p:val>
                                        </p:tav>
                                        <p:tav tm="100000">
                                          <p:val>
                                            <p:strVal val="#ppt_x"/>
                                          </p:val>
                                        </p:tav>
                                      </p:tavLst>
                                    </p:anim>
                                    <p:anim calcmode="lin" valueType="num">
                                      <p:cBhvr additive="base">
                                        <p:cTn id="182" dur="500" fill="hold"/>
                                        <p:tgtEl>
                                          <p:spTgt spid="365656"/>
                                        </p:tgtEl>
                                        <p:attrNameLst>
                                          <p:attrName>ppt_y</p:attrName>
                                        </p:attrNameLst>
                                      </p:cBhvr>
                                      <p:tavLst>
                                        <p:tav tm="0">
                                          <p:val>
                                            <p:strVal val="1+#ppt_h/2"/>
                                          </p:val>
                                        </p:tav>
                                        <p:tav tm="100000">
                                          <p:val>
                                            <p:strVal val="#ppt_y"/>
                                          </p:val>
                                        </p:tav>
                                      </p:tavLst>
                                    </p:anim>
                                  </p:childTnLst>
                                </p:cTn>
                              </p:par>
                            </p:childTnLst>
                          </p:cTn>
                        </p:par>
                      </p:childTnLst>
                    </p:cTn>
                  </p:par>
                  <p:par>
                    <p:cTn id="183" fill="hold">
                      <p:stCondLst>
                        <p:cond delay="indefinite"/>
                      </p:stCondLst>
                      <p:childTnLst>
                        <p:par>
                          <p:cTn id="184" fill="hold">
                            <p:stCondLst>
                              <p:cond delay="0"/>
                            </p:stCondLst>
                            <p:childTnLst>
                              <p:par>
                                <p:cTn id="185" presetID="2" presetClass="entr" presetSubtype="4" fill="hold" nodeType="clickEffect">
                                  <p:stCondLst>
                                    <p:cond delay="0"/>
                                  </p:stCondLst>
                                  <p:childTnLst>
                                    <p:set>
                                      <p:cBhvr>
                                        <p:cTn id="186" dur="1" fill="hold">
                                          <p:stCondLst>
                                            <p:cond delay="0"/>
                                          </p:stCondLst>
                                        </p:cTn>
                                        <p:tgtEl>
                                          <p:spTgt spid="365659"/>
                                        </p:tgtEl>
                                        <p:attrNameLst>
                                          <p:attrName>style.visibility</p:attrName>
                                        </p:attrNameLst>
                                      </p:cBhvr>
                                      <p:to>
                                        <p:strVal val="visible"/>
                                      </p:to>
                                    </p:set>
                                    <p:anim calcmode="lin" valueType="num">
                                      <p:cBhvr additive="base">
                                        <p:cTn id="187" dur="500" fill="hold"/>
                                        <p:tgtEl>
                                          <p:spTgt spid="365659"/>
                                        </p:tgtEl>
                                        <p:attrNameLst>
                                          <p:attrName>ppt_x</p:attrName>
                                        </p:attrNameLst>
                                      </p:cBhvr>
                                      <p:tavLst>
                                        <p:tav tm="0">
                                          <p:val>
                                            <p:strVal val="#ppt_x"/>
                                          </p:val>
                                        </p:tav>
                                        <p:tav tm="100000">
                                          <p:val>
                                            <p:strVal val="#ppt_x"/>
                                          </p:val>
                                        </p:tav>
                                      </p:tavLst>
                                    </p:anim>
                                    <p:anim calcmode="lin" valueType="num">
                                      <p:cBhvr additive="base">
                                        <p:cTn id="188" dur="500" fill="hold"/>
                                        <p:tgtEl>
                                          <p:spTgt spid="365659"/>
                                        </p:tgtEl>
                                        <p:attrNameLst>
                                          <p:attrName>ppt_y</p:attrName>
                                        </p:attrNameLst>
                                      </p:cBhvr>
                                      <p:tavLst>
                                        <p:tav tm="0">
                                          <p:val>
                                            <p:strVal val="1+#ppt_h/2"/>
                                          </p:val>
                                        </p:tav>
                                        <p:tav tm="100000">
                                          <p:val>
                                            <p:strVal val="#ppt_y"/>
                                          </p:val>
                                        </p:tav>
                                      </p:tavLst>
                                    </p:anim>
                                  </p:childTnLst>
                                </p:cTn>
                              </p:par>
                            </p:childTnLst>
                          </p:cTn>
                        </p:par>
                      </p:childTnLst>
                    </p:cTn>
                  </p:par>
                  <p:par>
                    <p:cTn id="189" fill="hold">
                      <p:stCondLst>
                        <p:cond delay="indefinite"/>
                      </p:stCondLst>
                      <p:childTnLst>
                        <p:par>
                          <p:cTn id="190" fill="hold">
                            <p:stCondLst>
                              <p:cond delay="0"/>
                            </p:stCondLst>
                            <p:childTnLst>
                              <p:par>
                                <p:cTn id="191" presetID="2" presetClass="entr" presetSubtype="4" fill="hold" grpId="0" nodeType="clickEffect">
                                  <p:stCondLst>
                                    <p:cond delay="0"/>
                                  </p:stCondLst>
                                  <p:childTnLst>
                                    <p:set>
                                      <p:cBhvr>
                                        <p:cTn id="192" dur="1" fill="hold">
                                          <p:stCondLst>
                                            <p:cond delay="0"/>
                                          </p:stCondLst>
                                        </p:cTn>
                                        <p:tgtEl>
                                          <p:spTgt spid="365664"/>
                                        </p:tgtEl>
                                        <p:attrNameLst>
                                          <p:attrName>style.visibility</p:attrName>
                                        </p:attrNameLst>
                                      </p:cBhvr>
                                      <p:to>
                                        <p:strVal val="visible"/>
                                      </p:to>
                                    </p:set>
                                    <p:anim calcmode="lin" valueType="num">
                                      <p:cBhvr additive="base">
                                        <p:cTn id="193" dur="500" fill="hold"/>
                                        <p:tgtEl>
                                          <p:spTgt spid="365664"/>
                                        </p:tgtEl>
                                        <p:attrNameLst>
                                          <p:attrName>ppt_x</p:attrName>
                                        </p:attrNameLst>
                                      </p:cBhvr>
                                      <p:tavLst>
                                        <p:tav tm="0">
                                          <p:val>
                                            <p:strVal val="#ppt_x"/>
                                          </p:val>
                                        </p:tav>
                                        <p:tav tm="100000">
                                          <p:val>
                                            <p:strVal val="#ppt_x"/>
                                          </p:val>
                                        </p:tav>
                                      </p:tavLst>
                                    </p:anim>
                                    <p:anim calcmode="lin" valueType="num">
                                      <p:cBhvr additive="base">
                                        <p:cTn id="194" dur="500" fill="hold"/>
                                        <p:tgtEl>
                                          <p:spTgt spid="365664"/>
                                        </p:tgtEl>
                                        <p:attrNameLst>
                                          <p:attrName>ppt_y</p:attrName>
                                        </p:attrNameLst>
                                      </p:cBhvr>
                                      <p:tavLst>
                                        <p:tav tm="0">
                                          <p:val>
                                            <p:strVal val="1+#ppt_h/2"/>
                                          </p:val>
                                        </p:tav>
                                        <p:tav tm="100000">
                                          <p:val>
                                            <p:strVal val="#ppt_y"/>
                                          </p:val>
                                        </p:tav>
                                      </p:tavLst>
                                    </p:anim>
                                  </p:childTnLst>
                                </p:cTn>
                              </p:par>
                            </p:childTnLst>
                          </p:cTn>
                        </p:par>
                      </p:childTnLst>
                    </p:cTn>
                  </p:par>
                  <p:par>
                    <p:cTn id="195" fill="hold">
                      <p:stCondLst>
                        <p:cond delay="indefinite"/>
                      </p:stCondLst>
                      <p:childTnLst>
                        <p:par>
                          <p:cTn id="196" fill="hold">
                            <p:stCondLst>
                              <p:cond delay="0"/>
                            </p:stCondLst>
                            <p:childTnLst>
                              <p:par>
                                <p:cTn id="197" presetID="2" presetClass="exit" presetSubtype="4" fill="hold" grpId="0" nodeType="clickEffect">
                                  <p:stCondLst>
                                    <p:cond delay="0"/>
                                  </p:stCondLst>
                                  <p:childTnLst>
                                    <p:anim calcmode="lin" valueType="num">
                                      <p:cBhvr additive="base">
                                        <p:cTn id="198" dur="500"/>
                                        <p:tgtEl>
                                          <p:spTgt spid="365656"/>
                                        </p:tgtEl>
                                        <p:attrNameLst>
                                          <p:attrName>ppt_x</p:attrName>
                                        </p:attrNameLst>
                                      </p:cBhvr>
                                      <p:tavLst>
                                        <p:tav tm="0">
                                          <p:val>
                                            <p:strVal val="ppt_x"/>
                                          </p:val>
                                        </p:tav>
                                        <p:tav tm="100000">
                                          <p:val>
                                            <p:strVal val="ppt_x"/>
                                          </p:val>
                                        </p:tav>
                                      </p:tavLst>
                                    </p:anim>
                                    <p:anim calcmode="lin" valueType="num">
                                      <p:cBhvr additive="base">
                                        <p:cTn id="199" dur="500"/>
                                        <p:tgtEl>
                                          <p:spTgt spid="365656"/>
                                        </p:tgtEl>
                                        <p:attrNameLst>
                                          <p:attrName>ppt_y</p:attrName>
                                        </p:attrNameLst>
                                      </p:cBhvr>
                                      <p:tavLst>
                                        <p:tav tm="0">
                                          <p:val>
                                            <p:strVal val="ppt_y"/>
                                          </p:val>
                                        </p:tav>
                                        <p:tav tm="100000">
                                          <p:val>
                                            <p:strVal val="1+ppt_h/2"/>
                                          </p:val>
                                        </p:tav>
                                      </p:tavLst>
                                    </p:anim>
                                    <p:set>
                                      <p:cBhvr>
                                        <p:cTn id="200" dur="1" fill="hold">
                                          <p:stCondLst>
                                            <p:cond delay="499"/>
                                          </p:stCondLst>
                                        </p:cTn>
                                        <p:tgtEl>
                                          <p:spTgt spid="36565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5574" grpId="0"/>
      <p:bldP spid="365580" grpId="0"/>
      <p:bldP spid="365580" grpId="1"/>
      <p:bldP spid="365583" grpId="0"/>
      <p:bldP spid="365586" grpId="0"/>
      <p:bldP spid="365639" grpId="0" animBg="1"/>
      <p:bldP spid="365642" grpId="0" animBg="1"/>
      <p:bldP spid="365643" grpId="0" animBg="1"/>
      <p:bldP spid="365644" grpId="0" animBg="1"/>
      <p:bldP spid="365645" grpId="0" animBg="1"/>
      <p:bldP spid="365646" grpId="0"/>
      <p:bldP spid="365646" grpId="1"/>
      <p:bldP spid="365647" grpId="0" animBg="1"/>
      <p:bldP spid="365648" grpId="0"/>
      <p:bldP spid="365649" grpId="0" animBg="1"/>
      <p:bldP spid="365650" grpId="0"/>
      <p:bldP spid="365650" grpId="1"/>
      <p:bldP spid="365651" grpId="0"/>
      <p:bldP spid="365652" grpId="0" animBg="1"/>
      <p:bldP spid="365653" grpId="0"/>
      <p:bldP spid="365654" grpId="0" animBg="1"/>
      <p:bldP spid="365655" grpId="0"/>
      <p:bldP spid="365655" grpId="1"/>
      <p:bldP spid="365656" grpId="0"/>
      <p:bldP spid="365657" grpId="0"/>
      <p:bldP spid="365658" grpId="0" animBg="1"/>
      <p:bldP spid="365658" grpId="1" animBg="1"/>
      <p:bldP spid="365661" grpId="0" animBg="1"/>
      <p:bldP spid="365662" grpId="0" animBg="1"/>
      <p:bldP spid="365663" grpId="0" animBg="1"/>
      <p:bldP spid="365664"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灯片编号占位符 3"/>
          <p:cNvSpPr>
            <a:spLocks noGrp="1"/>
          </p:cNvSpPr>
          <p:nvPr>
            <p:ph type="sldNum" sz="quarter" idx="12"/>
          </p:nvPr>
        </p:nvSpPr>
        <p:spPr>
          <a:ln/>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en-US" altLang="zh-CN" sz="1000" dirty="0"/>
              <a:t>27</a:t>
            </a:fld>
            <a:endParaRPr lang="en-US" altLang="zh-CN" sz="1000" dirty="0"/>
          </a:p>
        </p:txBody>
      </p:sp>
      <p:sp>
        <p:nvSpPr>
          <p:cNvPr id="291845" name="Rectangle 5"/>
          <p:cNvSpPr>
            <a:spLocks noChangeArrowheads="1"/>
          </p:cNvSpPr>
          <p:nvPr/>
        </p:nvSpPr>
        <p:spPr bwMode="auto">
          <a:xfrm>
            <a:off x="611188" y="0"/>
            <a:ext cx="7772400" cy="803275"/>
          </a:xfrm>
          <a:prstGeom prst="rect">
            <a:avLst/>
          </a:prstGeom>
          <a:noFill/>
          <a:ln>
            <a:noFill/>
          </a:ln>
          <a:effectLst/>
        </p:spPr>
        <p:txBody>
          <a:bodyPr anchor="ctr"/>
          <a:lstStyle>
            <a:lvl1pPr>
              <a:defRPr sz="3900" b="1">
                <a:solidFill>
                  <a:schemeClr val="tx2"/>
                </a:solidFill>
                <a:latin typeface="Arial" panose="020B0604020202020204" pitchFamily="34" charset="0"/>
                <a:ea typeface="宋体" panose="02010600030101010101" pitchFamily="2" charset="-122"/>
              </a:defRPr>
            </a:lvl1pPr>
            <a:lvl2pPr>
              <a:defRPr sz="3900" b="1">
                <a:solidFill>
                  <a:schemeClr val="tx2"/>
                </a:solidFill>
                <a:latin typeface="Arial" panose="020B0604020202020204" pitchFamily="34" charset="0"/>
                <a:ea typeface="宋体" panose="02010600030101010101" pitchFamily="2" charset="-122"/>
              </a:defRPr>
            </a:lvl2pPr>
            <a:lvl3pPr>
              <a:defRPr sz="3900" b="1">
                <a:solidFill>
                  <a:schemeClr val="tx2"/>
                </a:solidFill>
                <a:latin typeface="Arial" panose="020B0604020202020204" pitchFamily="34" charset="0"/>
                <a:ea typeface="宋体" panose="02010600030101010101" pitchFamily="2" charset="-122"/>
              </a:defRPr>
            </a:lvl3pPr>
            <a:lvl4pPr>
              <a:defRPr sz="3900" b="1">
                <a:solidFill>
                  <a:schemeClr val="tx2"/>
                </a:solidFill>
                <a:latin typeface="Arial" panose="020B0604020202020204" pitchFamily="34" charset="0"/>
                <a:ea typeface="宋体" panose="02010600030101010101" pitchFamily="2" charset="-122"/>
              </a:defRPr>
            </a:lvl4pPr>
            <a:lvl5pPr>
              <a:defRPr sz="3900" b="1">
                <a:solidFill>
                  <a:schemeClr val="tx2"/>
                </a:solidFill>
                <a:latin typeface="Arial" panose="020B0604020202020204" pitchFamily="34" charset="0"/>
                <a:ea typeface="宋体" panose="02010600030101010101" pitchFamily="2" charset="-122"/>
              </a:defRPr>
            </a:lvl5pPr>
            <a:lvl6pPr marL="457200" fontAlgn="base">
              <a:spcBef>
                <a:spcPct val="0"/>
              </a:spcBef>
              <a:spcAft>
                <a:spcPct val="0"/>
              </a:spcAft>
              <a:defRPr sz="3900" b="1">
                <a:solidFill>
                  <a:schemeClr val="tx2"/>
                </a:solidFill>
                <a:latin typeface="Arial" panose="020B0604020202020204" pitchFamily="34" charset="0"/>
                <a:ea typeface="宋体" panose="02010600030101010101" pitchFamily="2" charset="-122"/>
              </a:defRPr>
            </a:lvl6pPr>
            <a:lvl7pPr marL="914400" fontAlgn="base">
              <a:spcBef>
                <a:spcPct val="0"/>
              </a:spcBef>
              <a:spcAft>
                <a:spcPct val="0"/>
              </a:spcAft>
              <a:defRPr sz="3900" b="1">
                <a:solidFill>
                  <a:schemeClr val="tx2"/>
                </a:solidFill>
                <a:latin typeface="Arial" panose="020B0604020202020204" pitchFamily="34" charset="0"/>
                <a:ea typeface="宋体" panose="02010600030101010101" pitchFamily="2" charset="-122"/>
              </a:defRPr>
            </a:lvl7pPr>
            <a:lvl8pPr marL="1371600" fontAlgn="base">
              <a:spcBef>
                <a:spcPct val="0"/>
              </a:spcBef>
              <a:spcAft>
                <a:spcPct val="0"/>
              </a:spcAft>
              <a:defRPr sz="3900" b="1">
                <a:solidFill>
                  <a:schemeClr val="tx2"/>
                </a:solidFill>
                <a:latin typeface="Arial" panose="020B0604020202020204" pitchFamily="34" charset="0"/>
                <a:ea typeface="宋体" panose="02010600030101010101" pitchFamily="2" charset="-122"/>
              </a:defRPr>
            </a:lvl8pPr>
            <a:lvl9pPr marL="1828800" fontAlgn="base">
              <a:spcBef>
                <a:spcPct val="0"/>
              </a:spcBef>
              <a:spcAft>
                <a:spcPct val="0"/>
              </a:spcAft>
              <a:defRPr sz="3900" b="1">
                <a:solidFill>
                  <a:schemeClr val="tx2"/>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3900" b="1" i="0" u="none" strike="noStrike" kern="1200" cap="none" spc="0" normalizeH="0" baseline="0" noProof="0">
                <a:ln>
                  <a:noFill/>
                </a:ln>
                <a:solidFill>
                  <a:schemeClr val="tx2"/>
                </a:solidFill>
                <a:effectLst>
                  <a:outerShdw blurRad="38100" dist="38100" dir="2700000" algn="tl">
                    <a:srgbClr val="C0C0C0"/>
                  </a:outerShdw>
                </a:effectLst>
                <a:uLnTx/>
                <a:uFillTx/>
                <a:latin typeface="Arial" panose="020B0604020202020204" pitchFamily="34" charset="0"/>
                <a:ea typeface="黑体" panose="02010609060101010101" pitchFamily="2" charset="-122"/>
                <a:cs typeface="+mn-cs"/>
              </a:rPr>
              <a:t>装载问题</a:t>
            </a:r>
          </a:p>
        </p:txBody>
      </p:sp>
      <p:sp>
        <p:nvSpPr>
          <p:cNvPr id="32771" name="Text Box 6"/>
          <p:cNvSpPr txBox="1"/>
          <p:nvPr/>
        </p:nvSpPr>
        <p:spPr>
          <a:xfrm>
            <a:off x="395288" y="620713"/>
            <a:ext cx="8353425" cy="1552575"/>
          </a:xfrm>
          <a:prstGeom prst="rect">
            <a:avLst/>
          </a:prstGeom>
          <a:noFill/>
          <a:ln w="6350">
            <a:noFill/>
          </a:ln>
        </p:spPr>
        <p:txBody>
          <a:bodyPr anchor="t" anchorCtr="0">
            <a:spAutoFit/>
          </a:bodyPr>
          <a:lstStyle/>
          <a:p>
            <a:pPr>
              <a:buClr>
                <a:schemeClr val="accent2"/>
              </a:buClr>
              <a:buChar char="•"/>
            </a:pPr>
            <a:r>
              <a:rPr lang="zh-CN" altLang="en-US" sz="2400" dirty="0">
                <a:latin typeface="Arial" panose="020B0604020202020204" pitchFamily="34" charset="0"/>
                <a:ea typeface="楷体_GB2312" pitchFamily="49" charset="-122"/>
              </a:rPr>
              <a:t>解空间：子集树</a:t>
            </a:r>
          </a:p>
          <a:p>
            <a:pPr>
              <a:buClr>
                <a:schemeClr val="accent2"/>
              </a:buClr>
              <a:buChar char="•"/>
            </a:pPr>
            <a:r>
              <a:rPr lang="zh-CN" altLang="en-US" sz="2400" dirty="0">
                <a:latin typeface="Arial" panose="020B0604020202020204" pitchFamily="34" charset="0"/>
                <a:ea typeface="楷体_GB2312" pitchFamily="49" charset="-122"/>
              </a:rPr>
              <a:t>可行性约束函数</a:t>
            </a:r>
            <a:r>
              <a:rPr lang="en-US" altLang="zh-CN" sz="2400" dirty="0">
                <a:latin typeface="Arial" panose="020B0604020202020204" pitchFamily="34" charset="0"/>
                <a:ea typeface="楷体_GB2312" pitchFamily="49" charset="-122"/>
              </a:rPr>
              <a:t>(</a:t>
            </a:r>
            <a:r>
              <a:rPr lang="zh-CN" altLang="en-US" sz="2400" dirty="0">
                <a:latin typeface="Arial" panose="020B0604020202020204" pitchFamily="34" charset="0"/>
                <a:ea typeface="楷体_GB2312" pitchFamily="49" charset="-122"/>
              </a:rPr>
              <a:t>选择当前元素</a:t>
            </a:r>
            <a:r>
              <a:rPr lang="en-US" altLang="zh-CN" sz="2400" dirty="0">
                <a:latin typeface="Arial" panose="020B0604020202020204" pitchFamily="34" charset="0"/>
                <a:ea typeface="楷体_GB2312" pitchFamily="49" charset="-122"/>
              </a:rPr>
              <a:t>)</a:t>
            </a:r>
            <a:r>
              <a:rPr lang="zh-CN" altLang="en-US" sz="2400" dirty="0">
                <a:latin typeface="Arial" panose="020B0604020202020204" pitchFamily="34" charset="0"/>
                <a:ea typeface="楷体_GB2312" pitchFamily="49" charset="-122"/>
              </a:rPr>
              <a:t>：</a:t>
            </a:r>
          </a:p>
          <a:p>
            <a:pPr>
              <a:buClr>
                <a:schemeClr val="accent2"/>
              </a:buClr>
              <a:buChar char="•"/>
            </a:pPr>
            <a:r>
              <a:rPr lang="zh-CN" altLang="en-US" sz="2400" dirty="0">
                <a:latin typeface="Arial" panose="020B0604020202020204" pitchFamily="34" charset="0"/>
                <a:ea typeface="楷体_GB2312" pitchFamily="49" charset="-122"/>
              </a:rPr>
              <a:t>上界函数</a:t>
            </a:r>
            <a:r>
              <a:rPr lang="en-US" altLang="zh-CN" sz="2400" dirty="0">
                <a:latin typeface="Arial" panose="020B0604020202020204" pitchFamily="34" charset="0"/>
                <a:ea typeface="楷体_GB2312" pitchFamily="49" charset="-122"/>
              </a:rPr>
              <a:t>(</a:t>
            </a:r>
            <a:r>
              <a:rPr lang="zh-CN" altLang="en-US" sz="2400" dirty="0">
                <a:latin typeface="Arial" panose="020B0604020202020204" pitchFamily="34" charset="0"/>
                <a:ea typeface="楷体_GB2312" pitchFamily="49" charset="-122"/>
              </a:rPr>
              <a:t>不选择当前元素</a:t>
            </a:r>
            <a:r>
              <a:rPr lang="en-US" altLang="zh-CN" sz="2400" dirty="0">
                <a:latin typeface="Arial" panose="020B0604020202020204" pitchFamily="34" charset="0"/>
                <a:ea typeface="楷体_GB2312" pitchFamily="49" charset="-122"/>
              </a:rPr>
              <a:t>)</a:t>
            </a:r>
            <a:r>
              <a:rPr lang="zh-CN" altLang="en-US" sz="2400" dirty="0">
                <a:latin typeface="Arial" panose="020B0604020202020204" pitchFamily="34" charset="0"/>
                <a:ea typeface="楷体_GB2312" pitchFamily="49" charset="-122"/>
              </a:rPr>
              <a:t>：</a:t>
            </a:r>
          </a:p>
          <a:p>
            <a:pPr>
              <a:buClr>
                <a:schemeClr val="accent2"/>
              </a:buClr>
            </a:pPr>
            <a:r>
              <a:rPr lang="zh-CN" altLang="en-US" sz="2400" dirty="0">
                <a:latin typeface="Arial" panose="020B0604020202020204" pitchFamily="34" charset="0"/>
                <a:ea typeface="楷体_GB2312" pitchFamily="49" charset="-122"/>
              </a:rPr>
              <a:t>当前载重量</a:t>
            </a:r>
            <a:r>
              <a:rPr lang="en-US" altLang="zh-CN" sz="2400" dirty="0">
                <a:latin typeface="Arial" panose="020B0604020202020204" pitchFamily="34" charset="0"/>
                <a:ea typeface="楷体_GB2312" pitchFamily="49" charset="-122"/>
              </a:rPr>
              <a:t>cw+</a:t>
            </a:r>
            <a:r>
              <a:rPr lang="zh-CN" altLang="en-US" sz="2400" dirty="0">
                <a:latin typeface="Arial" panose="020B0604020202020204" pitchFamily="34" charset="0"/>
                <a:ea typeface="楷体_GB2312" pitchFamily="49" charset="-122"/>
              </a:rPr>
              <a:t>剩余集装箱的重量</a:t>
            </a:r>
            <a:r>
              <a:rPr lang="en-US" altLang="zh-CN" sz="2400" dirty="0">
                <a:latin typeface="Arial" panose="020B0604020202020204" pitchFamily="34" charset="0"/>
                <a:ea typeface="楷体_GB2312" pitchFamily="49" charset="-122"/>
              </a:rPr>
              <a:t>r</a:t>
            </a:r>
            <a:r>
              <a:rPr lang="en-US" altLang="zh-CN" sz="2400" dirty="0">
                <a:latin typeface="Arial" panose="020B0604020202020204" pitchFamily="34" charset="0"/>
                <a:ea typeface="楷体_GB2312" pitchFamily="49" charset="-122"/>
                <a:sym typeface="Symbol" panose="05050102010706020507" pitchFamily="18" charset="2"/>
              </a:rPr>
              <a:t></a:t>
            </a:r>
            <a:r>
              <a:rPr lang="zh-CN" altLang="en-US" sz="2400" dirty="0">
                <a:latin typeface="Arial" panose="020B0604020202020204" pitchFamily="34" charset="0"/>
                <a:ea typeface="楷体_GB2312" pitchFamily="49" charset="-122"/>
              </a:rPr>
              <a:t>当前最优载重量</a:t>
            </a:r>
            <a:r>
              <a:rPr lang="en-US" altLang="zh-CN" sz="2400" dirty="0">
                <a:latin typeface="Arial" panose="020B0604020202020204" pitchFamily="34" charset="0"/>
                <a:ea typeface="楷体_GB2312" pitchFamily="49" charset="-122"/>
              </a:rPr>
              <a:t>bestw</a:t>
            </a:r>
          </a:p>
        </p:txBody>
      </p:sp>
      <p:graphicFrame>
        <p:nvGraphicFramePr>
          <p:cNvPr id="32772" name="Object 7"/>
          <p:cNvGraphicFramePr>
            <a:graphicFrameLocks noChangeAspect="1"/>
          </p:cNvGraphicFramePr>
          <p:nvPr/>
        </p:nvGraphicFramePr>
        <p:xfrm>
          <a:off x="4932363" y="836613"/>
          <a:ext cx="1368425" cy="768350"/>
        </p:xfrm>
        <a:graphic>
          <a:graphicData uri="http://schemas.openxmlformats.org/presentationml/2006/ole">
            <mc:AlternateContent xmlns:mc="http://schemas.openxmlformats.org/markup-compatibility/2006">
              <mc:Choice xmlns:v="urn:schemas-microsoft-com:vml" Requires="v">
                <p:oleObj r:id="rId2" imgW="761365" imgH="431800" progId="Equation.3">
                  <p:embed/>
                </p:oleObj>
              </mc:Choice>
              <mc:Fallback>
                <p:oleObj r:id="rId2" imgW="761365" imgH="431800" progId="Equation.3">
                  <p:embed/>
                  <p:pic>
                    <p:nvPicPr>
                      <p:cNvPr id="0" name="图片 3085"/>
                      <p:cNvPicPr/>
                      <p:nvPr/>
                    </p:nvPicPr>
                    <p:blipFill>
                      <a:blip r:embed="rId3"/>
                      <a:stretch>
                        <a:fillRect/>
                      </a:stretch>
                    </p:blipFill>
                    <p:spPr>
                      <a:xfrm>
                        <a:off x="4932363" y="836613"/>
                        <a:ext cx="1368425" cy="768350"/>
                      </a:xfrm>
                      <a:prstGeom prst="rect">
                        <a:avLst/>
                      </a:prstGeom>
                      <a:noFill/>
                      <a:ln w="38100">
                        <a:noFill/>
                        <a:miter/>
                      </a:ln>
                    </p:spPr>
                  </p:pic>
                </p:oleObj>
              </mc:Fallback>
            </mc:AlternateContent>
          </a:graphicData>
        </a:graphic>
      </p:graphicFrame>
      <p:pic>
        <p:nvPicPr>
          <p:cNvPr id="32773" name="Picture 9" descr="t51"/>
          <p:cNvPicPr>
            <a:picLocks noChangeAspect="1"/>
          </p:cNvPicPr>
          <p:nvPr/>
        </p:nvPicPr>
        <p:blipFill>
          <a:blip r:embed="rId4"/>
          <a:stretch>
            <a:fillRect/>
          </a:stretch>
        </p:blipFill>
        <p:spPr>
          <a:xfrm>
            <a:off x="4859338" y="4144963"/>
            <a:ext cx="4248150" cy="2149475"/>
          </a:xfrm>
          <a:prstGeom prst="rect">
            <a:avLst/>
          </a:prstGeom>
          <a:noFill/>
          <a:ln w="9525">
            <a:noFill/>
          </a:ln>
        </p:spPr>
      </p:pic>
      <p:sp>
        <p:nvSpPr>
          <p:cNvPr id="32774" name="Rectangle 13"/>
          <p:cNvSpPr/>
          <p:nvPr/>
        </p:nvSpPr>
        <p:spPr>
          <a:xfrm>
            <a:off x="395288" y="2193925"/>
            <a:ext cx="4437062" cy="4664075"/>
          </a:xfrm>
          <a:prstGeom prst="rect">
            <a:avLst/>
          </a:prstGeom>
          <a:noFill/>
          <a:ln w="6350">
            <a:noFill/>
          </a:ln>
        </p:spPr>
        <p:txBody>
          <a:bodyPr wrap="none" anchor="ctr" anchorCtr="0">
            <a:spAutoFit/>
          </a:bodyPr>
          <a:lstStyle/>
          <a:p>
            <a:pPr indent="266700"/>
            <a:r>
              <a:rPr lang="en-US" altLang="zh-CN" sz="2000" dirty="0">
                <a:latin typeface="Arial" panose="020B0604020202020204" pitchFamily="34" charset="0"/>
                <a:ea typeface="楷体_GB2312" pitchFamily="49" charset="-122"/>
              </a:rPr>
              <a:t>void </a:t>
            </a:r>
            <a:r>
              <a:rPr lang="en-US" altLang="zh-CN" sz="2000" b="1" dirty="0">
                <a:latin typeface="Arial" panose="020B0604020202020204" pitchFamily="34" charset="0"/>
                <a:ea typeface="楷体_GB2312" pitchFamily="49" charset="-122"/>
              </a:rPr>
              <a:t>backtrack</a:t>
            </a:r>
            <a:r>
              <a:rPr lang="en-US" altLang="zh-CN" sz="2000" dirty="0">
                <a:latin typeface="Arial" panose="020B0604020202020204" pitchFamily="34" charset="0"/>
                <a:ea typeface="楷体_GB2312" pitchFamily="49" charset="-122"/>
              </a:rPr>
              <a:t> (int i)</a:t>
            </a:r>
          </a:p>
          <a:p>
            <a:pPr indent="266700"/>
            <a:r>
              <a:rPr lang="en-US" altLang="zh-CN" sz="2000" dirty="0">
                <a:latin typeface="Arial" panose="020B0604020202020204" pitchFamily="34" charset="0"/>
                <a:ea typeface="楷体_GB2312" pitchFamily="49" charset="-122"/>
              </a:rPr>
              <a:t>   {// </a:t>
            </a:r>
            <a:r>
              <a:rPr lang="zh-CN" altLang="en-US" sz="2000" dirty="0">
                <a:latin typeface="Arial" panose="020B0604020202020204" pitchFamily="34" charset="0"/>
                <a:ea typeface="楷体_GB2312" pitchFamily="49" charset="-122"/>
              </a:rPr>
              <a:t>搜索第</a:t>
            </a:r>
            <a:r>
              <a:rPr lang="en-US" altLang="zh-CN" sz="2000" dirty="0">
                <a:latin typeface="Arial" panose="020B0604020202020204" pitchFamily="34" charset="0"/>
                <a:ea typeface="楷体_GB2312" pitchFamily="49" charset="-122"/>
              </a:rPr>
              <a:t>i</a:t>
            </a:r>
            <a:r>
              <a:rPr lang="zh-CN" altLang="en-US" sz="2000" dirty="0">
                <a:latin typeface="Arial" panose="020B0604020202020204" pitchFamily="34" charset="0"/>
                <a:ea typeface="楷体_GB2312" pitchFamily="49" charset="-122"/>
              </a:rPr>
              <a:t>层结点</a:t>
            </a:r>
          </a:p>
          <a:p>
            <a:pPr indent="266700"/>
            <a:r>
              <a:rPr lang="zh-CN" altLang="en-US" sz="2000" dirty="0">
                <a:latin typeface="Arial" panose="020B0604020202020204" pitchFamily="34" charset="0"/>
                <a:ea typeface="楷体_GB2312" pitchFamily="49" charset="-122"/>
              </a:rPr>
              <a:t>      </a:t>
            </a:r>
            <a:r>
              <a:rPr lang="en-US" altLang="zh-CN" sz="2000" b="1" dirty="0">
                <a:latin typeface="Arial" panose="020B0604020202020204" pitchFamily="34" charset="0"/>
                <a:ea typeface="楷体_GB2312" pitchFamily="49" charset="-122"/>
              </a:rPr>
              <a:t>if</a:t>
            </a:r>
            <a:r>
              <a:rPr lang="en-US" altLang="zh-CN" sz="2000" dirty="0">
                <a:latin typeface="Arial" panose="020B0604020202020204" pitchFamily="34" charset="0"/>
                <a:ea typeface="楷体_GB2312" pitchFamily="49" charset="-122"/>
              </a:rPr>
              <a:t> (i &gt; n)  // </a:t>
            </a:r>
            <a:r>
              <a:rPr lang="zh-CN" altLang="en-US" sz="2000" dirty="0">
                <a:latin typeface="Arial" panose="020B0604020202020204" pitchFamily="34" charset="0"/>
                <a:ea typeface="楷体_GB2312" pitchFamily="49" charset="-122"/>
              </a:rPr>
              <a:t>到达叶结点</a:t>
            </a:r>
          </a:p>
          <a:p>
            <a:pPr indent="266700"/>
            <a:r>
              <a:rPr lang="zh-CN" altLang="en-US" sz="2000" dirty="0">
                <a:latin typeface="Arial" panose="020B0604020202020204" pitchFamily="34" charset="0"/>
                <a:ea typeface="楷体_GB2312" pitchFamily="49" charset="-122"/>
              </a:rPr>
              <a:t>      更新最优解</a:t>
            </a:r>
            <a:r>
              <a:rPr lang="en-US" altLang="zh-CN" sz="2000" dirty="0">
                <a:latin typeface="Arial" panose="020B0604020202020204" pitchFamily="34" charset="0"/>
                <a:ea typeface="楷体_GB2312" pitchFamily="49" charset="-122"/>
              </a:rPr>
              <a:t>bestx,bestw;return;</a:t>
            </a:r>
          </a:p>
          <a:p>
            <a:pPr indent="266700"/>
            <a:r>
              <a:rPr lang="en-US" altLang="zh-CN" sz="2000" dirty="0">
                <a:latin typeface="Arial" panose="020B0604020202020204" pitchFamily="34" charset="0"/>
                <a:ea typeface="楷体_GB2312" pitchFamily="49" charset="-122"/>
              </a:rPr>
              <a:t>      r -= w[i];</a:t>
            </a:r>
          </a:p>
          <a:p>
            <a:pPr indent="266700"/>
            <a:r>
              <a:rPr lang="en-US" altLang="zh-CN" sz="2000" dirty="0">
                <a:latin typeface="Arial" panose="020B0604020202020204" pitchFamily="34" charset="0"/>
                <a:ea typeface="楷体_GB2312" pitchFamily="49" charset="-122"/>
              </a:rPr>
              <a:t>      </a:t>
            </a:r>
            <a:r>
              <a:rPr lang="en-US" altLang="zh-CN" sz="2000" b="1" dirty="0">
                <a:latin typeface="Arial" panose="020B0604020202020204" pitchFamily="34" charset="0"/>
                <a:ea typeface="楷体_GB2312" pitchFamily="49" charset="-122"/>
              </a:rPr>
              <a:t>if </a:t>
            </a:r>
            <a:r>
              <a:rPr lang="en-US" altLang="zh-CN" sz="2000" dirty="0">
                <a:latin typeface="Arial" panose="020B0604020202020204" pitchFamily="34" charset="0"/>
                <a:ea typeface="楷体_GB2312" pitchFamily="49" charset="-122"/>
              </a:rPr>
              <a:t>(cw + w[i] &lt;= c) {// </a:t>
            </a:r>
            <a:r>
              <a:rPr lang="zh-CN" altLang="en-US" sz="2000" dirty="0">
                <a:latin typeface="Arial" panose="020B0604020202020204" pitchFamily="34" charset="0"/>
                <a:ea typeface="楷体_GB2312" pitchFamily="49" charset="-122"/>
              </a:rPr>
              <a:t>搜索左子树</a:t>
            </a:r>
          </a:p>
          <a:p>
            <a:pPr indent="266700"/>
            <a:r>
              <a:rPr lang="zh-CN" altLang="en-US" sz="2000" dirty="0">
                <a:latin typeface="Arial" panose="020B0604020202020204" pitchFamily="34" charset="0"/>
                <a:ea typeface="楷体_GB2312" pitchFamily="49" charset="-122"/>
              </a:rPr>
              <a:t>         </a:t>
            </a:r>
            <a:r>
              <a:rPr lang="en-US" altLang="zh-CN" sz="2000" dirty="0">
                <a:latin typeface="Arial" panose="020B0604020202020204" pitchFamily="34" charset="0"/>
                <a:ea typeface="楷体_GB2312" pitchFamily="49" charset="-122"/>
              </a:rPr>
              <a:t>x[i] = 1;</a:t>
            </a:r>
          </a:p>
          <a:p>
            <a:pPr indent="266700"/>
            <a:r>
              <a:rPr lang="en-US" altLang="zh-CN" sz="2000" dirty="0">
                <a:latin typeface="Arial" panose="020B0604020202020204" pitchFamily="34" charset="0"/>
                <a:ea typeface="楷体_GB2312" pitchFamily="49" charset="-122"/>
              </a:rPr>
              <a:t>         cw += w[i];</a:t>
            </a:r>
          </a:p>
          <a:p>
            <a:pPr indent="266700"/>
            <a:r>
              <a:rPr lang="en-US" altLang="zh-CN" sz="2000" dirty="0">
                <a:latin typeface="Arial" panose="020B0604020202020204" pitchFamily="34" charset="0"/>
                <a:ea typeface="楷体_GB2312" pitchFamily="49" charset="-122"/>
              </a:rPr>
              <a:t>         </a:t>
            </a:r>
            <a:r>
              <a:rPr lang="en-US" altLang="zh-CN" sz="2000" b="1" dirty="0">
                <a:latin typeface="Arial" panose="020B0604020202020204" pitchFamily="34" charset="0"/>
                <a:ea typeface="楷体_GB2312" pitchFamily="49" charset="-122"/>
              </a:rPr>
              <a:t>backtrack</a:t>
            </a:r>
            <a:r>
              <a:rPr lang="en-US" altLang="zh-CN" sz="2000" dirty="0">
                <a:latin typeface="Arial" panose="020B0604020202020204" pitchFamily="34" charset="0"/>
                <a:ea typeface="楷体_GB2312" pitchFamily="49" charset="-122"/>
              </a:rPr>
              <a:t>(i + 1);</a:t>
            </a:r>
          </a:p>
          <a:p>
            <a:pPr indent="266700"/>
            <a:r>
              <a:rPr lang="en-US" altLang="zh-CN" sz="2000" dirty="0">
                <a:latin typeface="Arial" panose="020B0604020202020204" pitchFamily="34" charset="0"/>
                <a:ea typeface="楷体_GB2312" pitchFamily="49" charset="-122"/>
              </a:rPr>
              <a:t>         cw -= w[i];      }</a:t>
            </a:r>
          </a:p>
          <a:p>
            <a:pPr indent="266700"/>
            <a:r>
              <a:rPr lang="en-US" altLang="zh-CN" sz="2000" dirty="0">
                <a:latin typeface="Arial" panose="020B0604020202020204" pitchFamily="34" charset="0"/>
                <a:ea typeface="楷体_GB2312" pitchFamily="49" charset="-122"/>
              </a:rPr>
              <a:t>      </a:t>
            </a:r>
            <a:r>
              <a:rPr lang="en-US" altLang="zh-CN" sz="2000" b="1" dirty="0">
                <a:latin typeface="Arial" panose="020B0604020202020204" pitchFamily="34" charset="0"/>
                <a:ea typeface="楷体_GB2312" pitchFamily="49" charset="-122"/>
              </a:rPr>
              <a:t>if </a:t>
            </a:r>
            <a:r>
              <a:rPr lang="en-US" altLang="zh-CN" sz="2000" dirty="0">
                <a:latin typeface="Arial" panose="020B0604020202020204" pitchFamily="34" charset="0"/>
                <a:ea typeface="楷体_GB2312" pitchFamily="49" charset="-122"/>
              </a:rPr>
              <a:t>(cw + r &gt; bestw)  {</a:t>
            </a:r>
          </a:p>
          <a:p>
            <a:pPr indent="266700"/>
            <a:r>
              <a:rPr lang="en-US" altLang="zh-CN" sz="2000" dirty="0">
                <a:latin typeface="Arial" panose="020B0604020202020204" pitchFamily="34" charset="0"/>
                <a:ea typeface="楷体_GB2312" pitchFamily="49" charset="-122"/>
              </a:rPr>
              <a:t>         x[i] = 0;  // </a:t>
            </a:r>
            <a:r>
              <a:rPr lang="zh-CN" altLang="en-US" sz="2000" dirty="0">
                <a:latin typeface="Arial" panose="020B0604020202020204" pitchFamily="34" charset="0"/>
                <a:ea typeface="楷体_GB2312" pitchFamily="49" charset="-122"/>
              </a:rPr>
              <a:t>搜索右子树</a:t>
            </a:r>
          </a:p>
          <a:p>
            <a:pPr indent="266700"/>
            <a:r>
              <a:rPr lang="zh-CN" altLang="en-US" sz="2000" dirty="0">
                <a:latin typeface="Arial" panose="020B0604020202020204" pitchFamily="34" charset="0"/>
                <a:ea typeface="楷体_GB2312" pitchFamily="49" charset="-122"/>
              </a:rPr>
              <a:t>         </a:t>
            </a:r>
            <a:r>
              <a:rPr lang="en-US" altLang="zh-CN" sz="2000" b="1" dirty="0">
                <a:latin typeface="Arial" panose="020B0604020202020204" pitchFamily="34" charset="0"/>
                <a:ea typeface="楷体_GB2312" pitchFamily="49" charset="-122"/>
              </a:rPr>
              <a:t>backtrack</a:t>
            </a:r>
            <a:r>
              <a:rPr lang="en-US" altLang="zh-CN" sz="2000" dirty="0">
                <a:latin typeface="Arial" panose="020B0604020202020204" pitchFamily="34" charset="0"/>
                <a:ea typeface="楷体_GB2312" pitchFamily="49" charset="-122"/>
              </a:rPr>
              <a:t>(i + 1);      }</a:t>
            </a:r>
          </a:p>
          <a:p>
            <a:pPr indent="266700"/>
            <a:r>
              <a:rPr lang="en-US" altLang="zh-CN" sz="2000" dirty="0">
                <a:latin typeface="Arial" panose="020B0604020202020204" pitchFamily="34" charset="0"/>
                <a:ea typeface="楷体_GB2312" pitchFamily="49" charset="-122"/>
              </a:rPr>
              <a:t>      r += w[i];</a:t>
            </a:r>
          </a:p>
          <a:p>
            <a:pPr indent="266700"/>
            <a:r>
              <a:rPr lang="en-US" altLang="zh-CN" sz="2000" dirty="0">
                <a:latin typeface="Arial" panose="020B0604020202020204" pitchFamily="34" charset="0"/>
                <a:ea typeface="楷体_GB2312" pitchFamily="49" charset="-122"/>
              </a:rPr>
              <a:t>   }</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7"/>
          <p:cNvSpPr>
            <a:spLocks noGrp="1"/>
          </p:cNvSpPr>
          <p:nvPr>
            <p:ph type="sldNum" sz="quarter" idx="4"/>
          </p:nvPr>
        </p:nvSpPr>
        <p:spPr>
          <a:ln/>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en-US" altLang="zh-CN" sz="1000" dirty="0">
                <a:latin typeface="Arial" panose="020B0604020202020204" pitchFamily="34" charset="0"/>
              </a:rPr>
              <a:t>28</a:t>
            </a:fld>
            <a:endParaRPr lang="en-US" altLang="zh-CN" sz="1000" dirty="0">
              <a:latin typeface="Arial" panose="020B0604020202020204" pitchFamily="34" charset="0"/>
            </a:endParaRPr>
          </a:p>
        </p:txBody>
      </p:sp>
      <p:sp>
        <p:nvSpPr>
          <p:cNvPr id="348164" name="Rectangle 4"/>
          <p:cNvSpPr>
            <a:spLocks noGrp="1" noChangeArrowheads="1"/>
          </p:cNvSpPr>
          <p:nvPr>
            <p:ph type="ctrTitle"/>
          </p:nvPr>
        </p:nvSpPr>
        <p:spPr/>
        <p:txBody>
          <a:bodyPr vert="horz" wrap="square" lIns="91440" tIns="45720" rIns="91440" bIns="45720" numCol="1" anchor="b" anchorCtr="0" compatLnSpc="1"/>
          <a:lstStyle/>
          <a:p>
            <a:pPr marL="0" marR="0" lvl="0" indent="0" algn="r" defTabSz="914400" rtl="0" eaLnBrk="1" fontAlgn="base" latinLnBrk="0" hangingPunct="1">
              <a:lnSpc>
                <a:spcPct val="100000"/>
              </a:lnSpc>
              <a:spcBef>
                <a:spcPct val="0"/>
              </a:spcBef>
              <a:spcAft>
                <a:spcPct val="0"/>
              </a:spcAft>
              <a:buClrTx/>
              <a:buSzTx/>
              <a:buFontTx/>
              <a:buNone/>
              <a:defRPr/>
            </a:pPr>
            <a:r>
              <a:rPr kumimoji="0" lang="zh-CN" altLang="en-US" sz="4800" b="1" i="0" u="none" strike="noStrike" kern="1200" cap="none" spc="0" normalizeH="0" baseline="0" noProof="0">
                <a:ln>
                  <a:noFill/>
                </a:ln>
                <a:solidFill>
                  <a:schemeClr val="tx2"/>
                </a:solidFill>
                <a:effectLst>
                  <a:outerShdw blurRad="38100" dist="38100" dir="2700000" algn="tl">
                    <a:srgbClr val="C0C0C0"/>
                  </a:outerShdw>
                </a:effectLst>
                <a:uLnTx/>
                <a:uFillTx/>
                <a:latin typeface="+mj-lt"/>
                <a:ea typeface="黑体" panose="02010609060101010101" pitchFamily="2" charset="-122"/>
                <a:cs typeface="+mj-cs"/>
              </a:rPr>
              <a:t>批处理作业调度</a:t>
            </a:r>
          </a:p>
        </p:txBody>
      </p:sp>
      <p:sp>
        <p:nvSpPr>
          <p:cNvPr id="33795" name="Rectangle 5"/>
          <p:cNvSpPr>
            <a:spLocks noGrp="1"/>
          </p:cNvSpPr>
          <p:nvPr>
            <p:ph type="subTitle" idx="1"/>
          </p:nvPr>
        </p:nvSpPr>
        <p:spPr>
          <a:ln/>
        </p:spPr>
        <p:txBody>
          <a:bodyPr vert="horz" wrap="square" lIns="91440" tIns="45720" rIns="91440" bIns="45720" anchor="t" anchorCtr="0"/>
          <a:lstStyle/>
          <a:p>
            <a:pPr eaLnBrk="1" hangingPunct="1">
              <a:buSzPct val="70000"/>
            </a:pPr>
            <a:endParaRPr lang="zh-CN" altLang="en-US" kern="1200" dirty="0">
              <a:latin typeface="+mn-lt"/>
              <a:ea typeface="+mn-ea"/>
              <a:cs typeface="+mn-cs"/>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灯片编号占位符 3"/>
          <p:cNvSpPr>
            <a:spLocks noGrp="1"/>
          </p:cNvSpPr>
          <p:nvPr>
            <p:ph type="sldNum" sz="quarter" idx="12"/>
          </p:nvPr>
        </p:nvSpPr>
        <p:spPr>
          <a:ln/>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en-US" altLang="zh-CN" sz="1000" dirty="0"/>
              <a:t>29</a:t>
            </a:fld>
            <a:endParaRPr lang="en-US" altLang="zh-CN" sz="1000" dirty="0"/>
          </a:p>
        </p:txBody>
      </p:sp>
      <p:sp>
        <p:nvSpPr>
          <p:cNvPr id="292868" name="Rectangle 4"/>
          <p:cNvSpPr>
            <a:spLocks noChangeArrowheads="1"/>
          </p:cNvSpPr>
          <p:nvPr/>
        </p:nvSpPr>
        <p:spPr bwMode="auto">
          <a:xfrm>
            <a:off x="611188" y="0"/>
            <a:ext cx="7772400" cy="803275"/>
          </a:xfrm>
          <a:prstGeom prst="rect">
            <a:avLst/>
          </a:prstGeom>
          <a:noFill/>
          <a:ln>
            <a:noFill/>
          </a:ln>
          <a:effectLst/>
        </p:spPr>
        <p:txBody>
          <a:bodyPr anchor="ctr"/>
          <a:lstStyle>
            <a:lvl1pPr>
              <a:defRPr sz="3900" b="1">
                <a:solidFill>
                  <a:schemeClr val="tx2"/>
                </a:solidFill>
                <a:latin typeface="Arial" panose="020B0604020202020204" pitchFamily="34" charset="0"/>
                <a:ea typeface="宋体" panose="02010600030101010101" pitchFamily="2" charset="-122"/>
              </a:defRPr>
            </a:lvl1pPr>
            <a:lvl2pPr>
              <a:defRPr sz="3900" b="1">
                <a:solidFill>
                  <a:schemeClr val="tx2"/>
                </a:solidFill>
                <a:latin typeface="Arial" panose="020B0604020202020204" pitchFamily="34" charset="0"/>
                <a:ea typeface="宋体" panose="02010600030101010101" pitchFamily="2" charset="-122"/>
              </a:defRPr>
            </a:lvl2pPr>
            <a:lvl3pPr>
              <a:defRPr sz="3900" b="1">
                <a:solidFill>
                  <a:schemeClr val="tx2"/>
                </a:solidFill>
                <a:latin typeface="Arial" panose="020B0604020202020204" pitchFamily="34" charset="0"/>
                <a:ea typeface="宋体" panose="02010600030101010101" pitchFamily="2" charset="-122"/>
              </a:defRPr>
            </a:lvl3pPr>
            <a:lvl4pPr>
              <a:defRPr sz="3900" b="1">
                <a:solidFill>
                  <a:schemeClr val="tx2"/>
                </a:solidFill>
                <a:latin typeface="Arial" panose="020B0604020202020204" pitchFamily="34" charset="0"/>
                <a:ea typeface="宋体" panose="02010600030101010101" pitchFamily="2" charset="-122"/>
              </a:defRPr>
            </a:lvl4pPr>
            <a:lvl5pPr>
              <a:defRPr sz="3900" b="1">
                <a:solidFill>
                  <a:schemeClr val="tx2"/>
                </a:solidFill>
                <a:latin typeface="Arial" panose="020B0604020202020204" pitchFamily="34" charset="0"/>
                <a:ea typeface="宋体" panose="02010600030101010101" pitchFamily="2" charset="-122"/>
              </a:defRPr>
            </a:lvl5pPr>
            <a:lvl6pPr marL="457200" fontAlgn="base">
              <a:spcBef>
                <a:spcPct val="0"/>
              </a:spcBef>
              <a:spcAft>
                <a:spcPct val="0"/>
              </a:spcAft>
              <a:defRPr sz="3900" b="1">
                <a:solidFill>
                  <a:schemeClr val="tx2"/>
                </a:solidFill>
                <a:latin typeface="Arial" panose="020B0604020202020204" pitchFamily="34" charset="0"/>
                <a:ea typeface="宋体" panose="02010600030101010101" pitchFamily="2" charset="-122"/>
              </a:defRPr>
            </a:lvl6pPr>
            <a:lvl7pPr marL="914400" fontAlgn="base">
              <a:spcBef>
                <a:spcPct val="0"/>
              </a:spcBef>
              <a:spcAft>
                <a:spcPct val="0"/>
              </a:spcAft>
              <a:defRPr sz="3900" b="1">
                <a:solidFill>
                  <a:schemeClr val="tx2"/>
                </a:solidFill>
                <a:latin typeface="Arial" panose="020B0604020202020204" pitchFamily="34" charset="0"/>
                <a:ea typeface="宋体" panose="02010600030101010101" pitchFamily="2" charset="-122"/>
              </a:defRPr>
            </a:lvl7pPr>
            <a:lvl8pPr marL="1371600" fontAlgn="base">
              <a:spcBef>
                <a:spcPct val="0"/>
              </a:spcBef>
              <a:spcAft>
                <a:spcPct val="0"/>
              </a:spcAft>
              <a:defRPr sz="3900" b="1">
                <a:solidFill>
                  <a:schemeClr val="tx2"/>
                </a:solidFill>
                <a:latin typeface="Arial" panose="020B0604020202020204" pitchFamily="34" charset="0"/>
                <a:ea typeface="宋体" panose="02010600030101010101" pitchFamily="2" charset="-122"/>
              </a:defRPr>
            </a:lvl8pPr>
            <a:lvl9pPr marL="1828800" fontAlgn="base">
              <a:spcBef>
                <a:spcPct val="0"/>
              </a:spcBef>
              <a:spcAft>
                <a:spcPct val="0"/>
              </a:spcAft>
              <a:defRPr sz="3900" b="1">
                <a:solidFill>
                  <a:schemeClr val="tx2"/>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3900" b="1" i="0" u="none" strike="noStrike" kern="1200" cap="none" spc="0" normalizeH="0" baseline="0" noProof="0">
                <a:ln>
                  <a:noFill/>
                </a:ln>
                <a:solidFill>
                  <a:schemeClr val="tx2"/>
                </a:solidFill>
                <a:effectLst>
                  <a:outerShdw blurRad="38100" dist="38100" dir="2700000" algn="tl">
                    <a:srgbClr val="C0C0C0"/>
                  </a:outerShdw>
                </a:effectLst>
                <a:uLnTx/>
                <a:uFillTx/>
                <a:latin typeface="Arial" panose="020B0604020202020204" pitchFamily="34" charset="0"/>
                <a:ea typeface="黑体" panose="02010609060101010101" pitchFamily="2" charset="-122"/>
                <a:cs typeface="+mn-cs"/>
              </a:rPr>
              <a:t>批处理作业调度</a:t>
            </a:r>
          </a:p>
        </p:txBody>
      </p:sp>
      <p:sp>
        <p:nvSpPr>
          <p:cNvPr id="34819" name="Text Box 5"/>
          <p:cNvSpPr txBox="1"/>
          <p:nvPr/>
        </p:nvSpPr>
        <p:spPr>
          <a:xfrm>
            <a:off x="0" y="765175"/>
            <a:ext cx="8801100" cy="2282825"/>
          </a:xfrm>
          <a:prstGeom prst="rect">
            <a:avLst/>
          </a:prstGeom>
          <a:noFill/>
          <a:ln w="6350">
            <a:noFill/>
          </a:ln>
        </p:spPr>
        <p:txBody>
          <a:bodyPr anchor="t" anchorCtr="0">
            <a:spAutoFit/>
          </a:bodyPr>
          <a:lstStyle/>
          <a:p>
            <a:r>
              <a:rPr lang="zh-CN" altLang="en-US" sz="2400" dirty="0">
                <a:latin typeface="Arial" panose="020B0604020202020204" pitchFamily="34" charset="0"/>
                <a:ea typeface="楷体_GB2312" pitchFamily="49" charset="-122"/>
              </a:rPr>
              <a:t>给定</a:t>
            </a:r>
            <a:r>
              <a:rPr lang="en-US" altLang="zh-CN" sz="2400" dirty="0">
                <a:latin typeface="Arial" panose="020B0604020202020204" pitchFamily="34" charset="0"/>
                <a:ea typeface="楷体_GB2312" pitchFamily="49" charset="-122"/>
              </a:rPr>
              <a:t>n</a:t>
            </a:r>
            <a:r>
              <a:rPr lang="zh-CN" altLang="en-US" sz="2400" dirty="0">
                <a:latin typeface="Arial" panose="020B0604020202020204" pitchFamily="34" charset="0"/>
                <a:ea typeface="楷体_GB2312" pitchFamily="49" charset="-122"/>
              </a:rPr>
              <a:t>个作业的集合</a:t>
            </a:r>
            <a:r>
              <a:rPr lang="en-US" altLang="zh-CN" sz="2400" dirty="0">
                <a:latin typeface="Arial" panose="020B0604020202020204" pitchFamily="34" charset="0"/>
                <a:ea typeface="楷体_GB2312" pitchFamily="49" charset="-122"/>
              </a:rPr>
              <a:t>{J</a:t>
            </a:r>
            <a:r>
              <a:rPr lang="en-US" altLang="zh-CN" sz="2400" baseline="-25000" dirty="0">
                <a:latin typeface="Arial" panose="020B0604020202020204" pitchFamily="34" charset="0"/>
                <a:ea typeface="楷体_GB2312" pitchFamily="49" charset="-122"/>
              </a:rPr>
              <a:t>1</a:t>
            </a:r>
            <a:r>
              <a:rPr lang="en-US" altLang="zh-CN" sz="2400" dirty="0">
                <a:latin typeface="Arial" panose="020B0604020202020204" pitchFamily="34" charset="0"/>
                <a:ea typeface="楷体_GB2312" pitchFamily="49" charset="-122"/>
              </a:rPr>
              <a:t>,J</a:t>
            </a:r>
            <a:r>
              <a:rPr lang="en-US" altLang="zh-CN" sz="2400" baseline="-25000" dirty="0">
                <a:latin typeface="Arial" panose="020B0604020202020204" pitchFamily="34" charset="0"/>
                <a:ea typeface="楷体_GB2312" pitchFamily="49" charset="-122"/>
              </a:rPr>
              <a:t>2</a:t>
            </a:r>
            <a:r>
              <a:rPr lang="en-US" altLang="zh-CN" sz="2400" dirty="0">
                <a:latin typeface="Arial" panose="020B0604020202020204" pitchFamily="34" charset="0"/>
                <a:ea typeface="楷体_GB2312" pitchFamily="49" charset="-122"/>
              </a:rPr>
              <a:t>,…,J</a:t>
            </a:r>
            <a:r>
              <a:rPr lang="en-US" altLang="zh-CN" sz="2400" baseline="-25000" dirty="0">
                <a:latin typeface="Arial" panose="020B0604020202020204" pitchFamily="34" charset="0"/>
                <a:ea typeface="楷体_GB2312" pitchFamily="49" charset="-122"/>
              </a:rPr>
              <a:t>n</a:t>
            </a:r>
            <a:r>
              <a:rPr lang="en-US" altLang="zh-CN" sz="2400" dirty="0">
                <a:latin typeface="Arial" panose="020B0604020202020204" pitchFamily="34" charset="0"/>
                <a:ea typeface="楷体_GB2312" pitchFamily="49" charset="-122"/>
              </a:rPr>
              <a:t>}</a:t>
            </a:r>
            <a:r>
              <a:rPr lang="zh-CN" altLang="en-US" sz="2400" dirty="0">
                <a:latin typeface="Arial" panose="020B0604020202020204" pitchFamily="34" charset="0"/>
                <a:ea typeface="楷体_GB2312" pitchFamily="49" charset="-122"/>
              </a:rPr>
              <a:t>。每个作业必须先由机器</a:t>
            </a:r>
            <a:r>
              <a:rPr lang="en-US" altLang="zh-CN" sz="2400" dirty="0">
                <a:latin typeface="Arial" panose="020B0604020202020204" pitchFamily="34" charset="0"/>
                <a:ea typeface="楷体_GB2312" pitchFamily="49" charset="-122"/>
              </a:rPr>
              <a:t>1</a:t>
            </a:r>
            <a:r>
              <a:rPr lang="zh-CN" altLang="en-US" sz="2400" dirty="0">
                <a:latin typeface="Arial" panose="020B0604020202020204" pitchFamily="34" charset="0"/>
                <a:ea typeface="楷体_GB2312" pitchFamily="49" charset="-122"/>
              </a:rPr>
              <a:t>处理，然后由机器</a:t>
            </a:r>
            <a:r>
              <a:rPr lang="en-US" altLang="zh-CN" sz="2400" dirty="0">
                <a:latin typeface="Arial" panose="020B0604020202020204" pitchFamily="34" charset="0"/>
                <a:ea typeface="楷体_GB2312" pitchFamily="49" charset="-122"/>
              </a:rPr>
              <a:t>2</a:t>
            </a:r>
            <a:r>
              <a:rPr lang="zh-CN" altLang="en-US" sz="2400" dirty="0">
                <a:latin typeface="Arial" panose="020B0604020202020204" pitchFamily="34" charset="0"/>
                <a:ea typeface="楷体_GB2312" pitchFamily="49" charset="-122"/>
              </a:rPr>
              <a:t>处理。作业</a:t>
            </a:r>
            <a:r>
              <a:rPr lang="en-US" altLang="zh-CN" sz="2400" dirty="0">
                <a:latin typeface="Arial" panose="020B0604020202020204" pitchFamily="34" charset="0"/>
                <a:ea typeface="楷体_GB2312" pitchFamily="49" charset="-122"/>
              </a:rPr>
              <a:t>J</a:t>
            </a:r>
            <a:r>
              <a:rPr lang="en-US" altLang="zh-CN" sz="2400" baseline="-25000" dirty="0">
                <a:latin typeface="Arial" panose="020B0604020202020204" pitchFamily="34" charset="0"/>
                <a:ea typeface="楷体_GB2312" pitchFamily="49" charset="-122"/>
              </a:rPr>
              <a:t>i</a:t>
            </a:r>
            <a:r>
              <a:rPr lang="zh-CN" altLang="en-US" sz="2400" dirty="0">
                <a:latin typeface="Arial" panose="020B0604020202020204" pitchFamily="34" charset="0"/>
                <a:ea typeface="楷体_GB2312" pitchFamily="49" charset="-122"/>
              </a:rPr>
              <a:t>需要机器</a:t>
            </a:r>
            <a:r>
              <a:rPr lang="en-US" altLang="zh-CN" sz="2400" dirty="0">
                <a:latin typeface="Arial" panose="020B0604020202020204" pitchFamily="34" charset="0"/>
                <a:ea typeface="楷体_GB2312" pitchFamily="49" charset="-122"/>
              </a:rPr>
              <a:t>j</a:t>
            </a:r>
            <a:r>
              <a:rPr lang="zh-CN" altLang="en-US" sz="2400" dirty="0">
                <a:latin typeface="Arial" panose="020B0604020202020204" pitchFamily="34" charset="0"/>
                <a:ea typeface="楷体_GB2312" pitchFamily="49" charset="-122"/>
              </a:rPr>
              <a:t>的处理时间为</a:t>
            </a:r>
            <a:r>
              <a:rPr lang="en-US" altLang="zh-CN" sz="2400" dirty="0">
                <a:latin typeface="Arial" panose="020B0604020202020204" pitchFamily="34" charset="0"/>
                <a:ea typeface="楷体_GB2312" pitchFamily="49" charset="-122"/>
              </a:rPr>
              <a:t>t</a:t>
            </a:r>
            <a:r>
              <a:rPr lang="en-US" altLang="zh-CN" sz="2400" baseline="-25000" dirty="0">
                <a:latin typeface="Arial" panose="020B0604020202020204" pitchFamily="34" charset="0"/>
                <a:ea typeface="楷体_GB2312" pitchFamily="49" charset="-122"/>
              </a:rPr>
              <a:t>ji</a:t>
            </a:r>
            <a:r>
              <a:rPr lang="zh-CN" altLang="en-US" sz="2400" dirty="0">
                <a:latin typeface="Arial" panose="020B0604020202020204" pitchFamily="34" charset="0"/>
                <a:ea typeface="楷体_GB2312" pitchFamily="49" charset="-122"/>
              </a:rPr>
              <a:t>。对于一个确定的作业调度，设</a:t>
            </a:r>
            <a:r>
              <a:rPr lang="en-US" altLang="zh-CN" sz="2400" dirty="0">
                <a:latin typeface="Arial" panose="020B0604020202020204" pitchFamily="34" charset="0"/>
                <a:ea typeface="楷体_GB2312" pitchFamily="49" charset="-122"/>
              </a:rPr>
              <a:t>F</a:t>
            </a:r>
            <a:r>
              <a:rPr lang="en-US" altLang="zh-CN" sz="2400" baseline="-25000" dirty="0">
                <a:latin typeface="Arial" panose="020B0604020202020204" pitchFamily="34" charset="0"/>
                <a:ea typeface="楷体_GB2312" pitchFamily="49" charset="-122"/>
              </a:rPr>
              <a:t>ji</a:t>
            </a:r>
            <a:r>
              <a:rPr lang="zh-CN" altLang="en-US" sz="2400" dirty="0">
                <a:latin typeface="Arial" panose="020B0604020202020204" pitchFamily="34" charset="0"/>
                <a:ea typeface="楷体_GB2312" pitchFamily="49" charset="-122"/>
              </a:rPr>
              <a:t>是作业</a:t>
            </a:r>
            <a:r>
              <a:rPr lang="en-US" altLang="zh-CN" sz="2400" dirty="0">
                <a:latin typeface="Arial" panose="020B0604020202020204" pitchFamily="34" charset="0"/>
                <a:ea typeface="楷体_GB2312" pitchFamily="49" charset="-122"/>
              </a:rPr>
              <a:t>i</a:t>
            </a:r>
            <a:r>
              <a:rPr lang="zh-CN" altLang="en-US" sz="2400" dirty="0">
                <a:latin typeface="Arial" panose="020B0604020202020204" pitchFamily="34" charset="0"/>
                <a:ea typeface="楷体_GB2312" pitchFamily="49" charset="-122"/>
              </a:rPr>
              <a:t>在机器</a:t>
            </a:r>
            <a:r>
              <a:rPr lang="en-US" altLang="zh-CN" sz="2400" dirty="0">
                <a:latin typeface="Arial" panose="020B0604020202020204" pitchFamily="34" charset="0"/>
                <a:ea typeface="楷体_GB2312" pitchFamily="49" charset="-122"/>
              </a:rPr>
              <a:t>j</a:t>
            </a:r>
            <a:r>
              <a:rPr lang="zh-CN" altLang="en-US" sz="2400" dirty="0">
                <a:latin typeface="Arial" panose="020B0604020202020204" pitchFamily="34" charset="0"/>
                <a:ea typeface="楷体_GB2312" pitchFamily="49" charset="-122"/>
              </a:rPr>
              <a:t>上完成处理的时间。所有作业在机器</a:t>
            </a:r>
            <a:r>
              <a:rPr lang="en-US" altLang="zh-CN" sz="2400" dirty="0">
                <a:latin typeface="Arial" panose="020B0604020202020204" pitchFamily="34" charset="0"/>
                <a:ea typeface="楷体_GB2312" pitchFamily="49" charset="-122"/>
              </a:rPr>
              <a:t>2</a:t>
            </a:r>
            <a:r>
              <a:rPr lang="zh-CN" altLang="en-US" sz="2400" dirty="0">
                <a:latin typeface="Arial" panose="020B0604020202020204" pitchFamily="34" charset="0"/>
                <a:ea typeface="楷体_GB2312" pitchFamily="49" charset="-122"/>
              </a:rPr>
              <a:t>上完成处理的时间和称为该作业调度的完成时间和。</a:t>
            </a:r>
          </a:p>
          <a:p>
            <a:r>
              <a:rPr lang="zh-CN" altLang="en-US" sz="2400" dirty="0">
                <a:latin typeface="黑体" panose="02010609060101010101" pitchFamily="2" charset="-122"/>
                <a:ea typeface="黑体" panose="02010609060101010101" pitchFamily="2" charset="-122"/>
              </a:rPr>
              <a:t>批处理作业调度问题要求对于给定的</a:t>
            </a:r>
            <a:r>
              <a:rPr lang="en-US" altLang="zh-CN" sz="2400" dirty="0">
                <a:latin typeface="黑体" panose="02010609060101010101" pitchFamily="2" charset="-122"/>
                <a:ea typeface="黑体" panose="02010609060101010101" pitchFamily="2" charset="-122"/>
              </a:rPr>
              <a:t>n</a:t>
            </a:r>
            <a:r>
              <a:rPr lang="zh-CN" altLang="en-US" sz="2400" dirty="0">
                <a:latin typeface="黑体" panose="02010609060101010101" pitchFamily="2" charset="-122"/>
                <a:ea typeface="黑体" panose="02010609060101010101" pitchFamily="2" charset="-122"/>
              </a:rPr>
              <a:t>个作业，制定最佳作业调度方案，使其完成时间和达到最小。</a:t>
            </a:r>
          </a:p>
        </p:txBody>
      </p:sp>
      <p:sp>
        <p:nvSpPr>
          <p:cNvPr id="34820" name="Rectangle 7"/>
          <p:cNvSpPr/>
          <p:nvPr/>
        </p:nvSpPr>
        <p:spPr>
          <a:xfrm>
            <a:off x="1771650" y="2803525"/>
            <a:ext cx="592138" cy="0"/>
          </a:xfrm>
          <a:prstGeom prst="rect">
            <a:avLst/>
          </a:prstGeom>
          <a:noFill/>
          <a:ln w="6350">
            <a:noFill/>
          </a:ln>
        </p:spPr>
        <p:txBody>
          <a:bodyPr wrap="none" anchor="t" anchorCtr="0">
            <a:spAutoFit/>
          </a:bodyPr>
          <a:lstStyle/>
          <a:p>
            <a:endParaRPr lang="zh-CN" altLang="en-US" dirty="0">
              <a:latin typeface="Arial" panose="020B0604020202020204" pitchFamily="34" charset="0"/>
            </a:endParaRPr>
          </a:p>
        </p:txBody>
      </p:sp>
      <p:graphicFrame>
        <p:nvGraphicFramePr>
          <p:cNvPr id="34821" name="Object 6"/>
          <p:cNvGraphicFramePr>
            <a:graphicFrameLocks noChangeAspect="1"/>
          </p:cNvGraphicFramePr>
          <p:nvPr/>
        </p:nvGraphicFramePr>
        <p:xfrm>
          <a:off x="1771650" y="2803525"/>
          <a:ext cx="161925" cy="238125"/>
        </p:xfrm>
        <a:graphic>
          <a:graphicData uri="http://schemas.openxmlformats.org/presentationml/2006/ole">
            <mc:AlternateContent xmlns:mc="http://schemas.openxmlformats.org/markup-compatibility/2006">
              <mc:Choice xmlns:v="urn:schemas-microsoft-com:vml" Requires="v">
                <p:oleObj r:id="rId2" imgW="165100" imgH="241300" progId="Equation.3">
                  <p:embed/>
                </p:oleObj>
              </mc:Choice>
              <mc:Fallback>
                <p:oleObj r:id="rId2" imgW="165100" imgH="241300" progId="Equation.3">
                  <p:embed/>
                  <p:pic>
                    <p:nvPicPr>
                      <p:cNvPr id="0" name="图片 3088"/>
                      <p:cNvPicPr/>
                      <p:nvPr/>
                    </p:nvPicPr>
                    <p:blipFill>
                      <a:blip r:embed="rId3"/>
                      <a:stretch>
                        <a:fillRect/>
                      </a:stretch>
                    </p:blipFill>
                    <p:spPr>
                      <a:xfrm>
                        <a:off x="1771650" y="2803525"/>
                        <a:ext cx="161925" cy="238125"/>
                      </a:xfrm>
                      <a:prstGeom prst="rect">
                        <a:avLst/>
                      </a:prstGeom>
                      <a:noFill/>
                      <a:ln w="38100">
                        <a:noFill/>
                        <a:miter/>
                      </a:ln>
                    </p:spPr>
                  </p:pic>
                </p:oleObj>
              </mc:Fallback>
            </mc:AlternateContent>
          </a:graphicData>
        </a:graphic>
      </p:graphicFrame>
      <p:graphicFrame>
        <p:nvGraphicFramePr>
          <p:cNvPr id="4103" name="表格 4102"/>
          <p:cNvGraphicFramePr/>
          <p:nvPr/>
        </p:nvGraphicFramePr>
        <p:xfrm>
          <a:off x="2987675" y="3141663"/>
          <a:ext cx="2881313" cy="2606358"/>
        </p:xfrm>
        <a:graphic>
          <a:graphicData uri="http://schemas.openxmlformats.org/drawingml/2006/table">
            <a:tbl>
              <a:tblPr/>
              <a:tblGrid>
                <a:gridCol w="819150">
                  <a:extLst>
                    <a:ext uri="{9D8B030D-6E8A-4147-A177-3AD203B41FA5}">
                      <a16:colId xmlns:a16="http://schemas.microsoft.com/office/drawing/2014/main" val="20000"/>
                    </a:ext>
                  </a:extLst>
                </a:gridCol>
                <a:gridCol w="1031875">
                  <a:extLst>
                    <a:ext uri="{9D8B030D-6E8A-4147-A177-3AD203B41FA5}">
                      <a16:colId xmlns:a16="http://schemas.microsoft.com/office/drawing/2014/main" val="20001"/>
                    </a:ext>
                  </a:extLst>
                </a:gridCol>
                <a:gridCol w="1030288">
                  <a:extLst>
                    <a:ext uri="{9D8B030D-6E8A-4147-A177-3AD203B41FA5}">
                      <a16:colId xmlns:a16="http://schemas.microsoft.com/office/drawing/2014/main" val="20002"/>
                    </a:ext>
                  </a:extLst>
                </a:gridCol>
              </a:tblGrid>
              <a:tr h="503238">
                <a:tc>
                  <a: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ctr" eaLnBrk="1" hangingPunct="1">
                        <a:spcBef>
                          <a:spcPct val="20000"/>
                        </a:spcBef>
                        <a:buClr>
                          <a:schemeClr val="tx2"/>
                        </a:buClr>
                        <a:buSzPct val="70000"/>
                        <a:buFont typeface="Wingdings" panose="05000000000000000000" pitchFamily="2" charset="2"/>
                        <a:buNone/>
                      </a:pPr>
                      <a:r>
                        <a:rPr lang="en-US" altLang="zh-CN" sz="2000" dirty="0">
                          <a:latin typeface="Arial" panose="020B0604020202020204" pitchFamily="34" charset="0"/>
                          <a:ea typeface="楷体_GB2312" pitchFamily="49" charset="-122"/>
                        </a:rPr>
                        <a:t>t</a:t>
                      </a:r>
                      <a:r>
                        <a:rPr lang="en-US" altLang="zh-CN" sz="2000" baseline="-25000" dirty="0">
                          <a:latin typeface="Arial" panose="020B0604020202020204" pitchFamily="34" charset="0"/>
                          <a:ea typeface="楷体_GB2312" pitchFamily="49" charset="-122"/>
                        </a:rPr>
                        <a:t>ji</a:t>
                      </a:r>
                    </a:p>
                  </a:txBody>
                  <a:tcPr anchor="ctr">
                    <a:lnL>
                      <a:noFill/>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ctr" eaLnBrk="1" hangingPunct="1">
                        <a:buClr>
                          <a:schemeClr val="tx2"/>
                        </a:buClr>
                        <a:buSzPct val="70000"/>
                        <a:buFont typeface="Wingdings" panose="05000000000000000000" pitchFamily="2" charset="2"/>
                        <a:buNone/>
                      </a:pPr>
                      <a:r>
                        <a:rPr lang="zh-CN" altLang="en-US" sz="2000" dirty="0">
                          <a:latin typeface="楷体_GB2312" pitchFamily="49" charset="-122"/>
                          <a:ea typeface="楷体_GB2312" pitchFamily="49" charset="-122"/>
                        </a:rPr>
                        <a:t>机器</a:t>
                      </a:r>
                      <a:r>
                        <a:rPr lang="en-US" altLang="zh-CN" sz="2000" dirty="0">
                          <a:latin typeface="楷体_GB2312" pitchFamily="49" charset="-122"/>
                          <a:ea typeface="楷体_GB2312" pitchFamily="49" charset="-122"/>
                        </a:rPr>
                        <a:t>1</a:t>
                      </a: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ctr" eaLnBrk="1" hangingPunct="1">
                        <a:buClr>
                          <a:schemeClr val="tx2"/>
                        </a:buClr>
                        <a:buSzPct val="70000"/>
                        <a:buFont typeface="Wingdings" panose="05000000000000000000" pitchFamily="2" charset="2"/>
                        <a:buNone/>
                      </a:pPr>
                      <a:r>
                        <a:rPr lang="zh-CN" altLang="en-US" sz="2000" dirty="0">
                          <a:latin typeface="楷体_GB2312" pitchFamily="49" charset="-122"/>
                          <a:ea typeface="楷体_GB2312" pitchFamily="49" charset="-122"/>
                        </a:rPr>
                        <a:t>机器</a:t>
                      </a:r>
                      <a:r>
                        <a:rPr lang="en-US" altLang="zh-CN" sz="2000" dirty="0">
                          <a:latin typeface="楷体_GB2312" pitchFamily="49" charset="-122"/>
                          <a:ea typeface="楷体_GB2312" pitchFamily="49" charset="-122"/>
                        </a:rPr>
                        <a:t>2</a:t>
                      </a:r>
                    </a:p>
                  </a:txBody>
                  <a:tcPr anchor="ctr">
                    <a:lnL w="12700" cap="flat" cmpd="sng">
                      <a:solidFill>
                        <a:srgbClr val="000000"/>
                      </a:solidFill>
                      <a:prstDash val="solid"/>
                      <a:headEnd type="none" w="med" len="med"/>
                      <a:tailEnd type="none" w="med" len="med"/>
                    </a:lnL>
                    <a:lnR>
                      <a:noFill/>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96875">
                <a:tc>
                  <a: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ctr" eaLnBrk="1" hangingPunct="1">
                        <a:buClr>
                          <a:schemeClr val="tx2"/>
                        </a:buClr>
                        <a:buSzPct val="70000"/>
                        <a:buFont typeface="Wingdings" panose="05000000000000000000" pitchFamily="2" charset="2"/>
                        <a:buNone/>
                      </a:pPr>
                      <a:r>
                        <a:rPr lang="zh-CN" altLang="en-US" sz="2000" dirty="0">
                          <a:latin typeface="楷体_GB2312" pitchFamily="49" charset="-122"/>
                          <a:ea typeface="楷体_GB2312" pitchFamily="49" charset="-122"/>
                        </a:rPr>
                        <a:t>作业</a:t>
                      </a:r>
                      <a:r>
                        <a:rPr lang="en-US" altLang="zh-CN" sz="2000" dirty="0">
                          <a:latin typeface="楷体_GB2312" pitchFamily="49" charset="-122"/>
                          <a:ea typeface="楷体_GB2312" pitchFamily="49" charset="-122"/>
                        </a:rPr>
                        <a:t>1</a:t>
                      </a:r>
                    </a:p>
                  </a:txBody>
                  <a:tcPr>
                    <a:lnL>
                      <a:noFill/>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a:noFill/>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ctr" eaLnBrk="1" hangingPunct="1">
                        <a:buClr>
                          <a:schemeClr val="tx2"/>
                        </a:buClr>
                        <a:buSzPct val="70000"/>
                        <a:buFont typeface="Wingdings" panose="05000000000000000000" pitchFamily="2" charset="2"/>
                        <a:buNone/>
                      </a:pPr>
                      <a:r>
                        <a:rPr lang="en-US" altLang="zh-CN" sz="2000" dirty="0">
                          <a:latin typeface="楷体_GB2312" pitchFamily="49" charset="-122"/>
                          <a:ea typeface="楷体_GB2312" pitchFamily="49" charset="-122"/>
                        </a:rPr>
                        <a:t>2</a:t>
                      </a: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a:noFill/>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ctr" eaLnBrk="1" hangingPunct="1">
                        <a:buClr>
                          <a:schemeClr val="tx2"/>
                        </a:buClr>
                        <a:buSzPct val="70000"/>
                        <a:buFont typeface="Wingdings" panose="05000000000000000000" pitchFamily="2" charset="2"/>
                        <a:buNone/>
                      </a:pPr>
                      <a:r>
                        <a:rPr lang="en-US" altLang="zh-CN" sz="2000" dirty="0">
                          <a:latin typeface="楷体_GB2312" pitchFamily="49" charset="-122"/>
                          <a:ea typeface="楷体_GB2312" pitchFamily="49" charset="-122"/>
                        </a:rPr>
                        <a:t>1</a:t>
                      </a:r>
                    </a:p>
                  </a:txBody>
                  <a:tcPr>
                    <a:lnL w="12700" cap="flat" cmpd="sng">
                      <a:solidFill>
                        <a:srgbClr val="000000"/>
                      </a:solidFill>
                      <a:prstDash val="solid"/>
                      <a:headEnd type="none" w="med" len="med"/>
                      <a:tailEnd type="none" w="med" len="med"/>
                    </a:lnL>
                    <a:lnR>
                      <a:noFill/>
                    </a:lnR>
                    <a:lnT w="12700" cap="flat" cmpd="sng">
                      <a:solidFill>
                        <a:srgbClr val="000000"/>
                      </a:solidFill>
                      <a:prstDash val="solid"/>
                      <a:headEnd type="none" w="med" len="med"/>
                      <a:tailEnd type="none" w="med" len="med"/>
                    </a:lnT>
                    <a:lnB>
                      <a:noFill/>
                    </a:lnB>
                    <a:lnTlToBr>
                      <a:noFill/>
                    </a:lnTlToBr>
                    <a:lnBlToTr>
                      <a:noFill/>
                    </a:lnBlToTr>
                    <a:noFill/>
                  </a:tcPr>
                </a:tc>
                <a:extLst>
                  <a:ext uri="{0D108BD9-81ED-4DB2-BD59-A6C34878D82A}">
                    <a16:rowId xmlns:a16="http://schemas.microsoft.com/office/drawing/2014/main" val="10001"/>
                  </a:ext>
                </a:extLst>
              </a:tr>
              <a:tr h="395287">
                <a:tc>
                  <a: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ctr" eaLnBrk="1" hangingPunct="1">
                        <a:buClr>
                          <a:schemeClr val="tx2"/>
                        </a:buClr>
                        <a:buSzPct val="70000"/>
                        <a:buFont typeface="Wingdings" panose="05000000000000000000" pitchFamily="2" charset="2"/>
                        <a:buNone/>
                      </a:pPr>
                      <a:r>
                        <a:rPr lang="zh-CN" altLang="en-US" sz="2000" dirty="0">
                          <a:latin typeface="楷体_GB2312" pitchFamily="49" charset="-122"/>
                          <a:ea typeface="楷体_GB2312" pitchFamily="49" charset="-122"/>
                        </a:rPr>
                        <a:t>作业</a:t>
                      </a:r>
                      <a:r>
                        <a:rPr lang="en-US" altLang="zh-CN" sz="2000" dirty="0">
                          <a:latin typeface="楷体_GB2312" pitchFamily="49" charset="-122"/>
                          <a:ea typeface="楷体_GB2312" pitchFamily="49" charset="-122"/>
                        </a:rPr>
                        <a:t>2</a:t>
                      </a:r>
                    </a:p>
                  </a:txBody>
                  <a:tcPr>
                    <a:lnL>
                      <a:noFill/>
                    </a:lnL>
                    <a:lnR w="12700" cap="flat" cmpd="sng">
                      <a:solidFill>
                        <a:srgbClr val="000000"/>
                      </a:solidFill>
                      <a:prstDash val="solid"/>
                      <a:headEnd type="none" w="med" len="med"/>
                      <a:tailEnd type="none" w="med" len="med"/>
                    </a:lnR>
                    <a:lnT>
                      <a:noFill/>
                    </a:lnT>
                    <a:lnB>
                      <a:noFill/>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ctr" eaLnBrk="1" hangingPunct="1">
                        <a:buClr>
                          <a:schemeClr val="tx2"/>
                        </a:buClr>
                        <a:buSzPct val="70000"/>
                        <a:buFont typeface="Wingdings" panose="05000000000000000000" pitchFamily="2" charset="2"/>
                        <a:buNone/>
                      </a:pPr>
                      <a:r>
                        <a:rPr lang="en-US" altLang="zh-CN" sz="2000" dirty="0">
                          <a:latin typeface="楷体_GB2312" pitchFamily="49" charset="-122"/>
                          <a:ea typeface="楷体_GB2312" pitchFamily="49" charset="-122"/>
                        </a:rPr>
                        <a:t>3</a:t>
                      </a: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a:noFill/>
                    </a:lnT>
                    <a:lnB>
                      <a:noFill/>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ctr" eaLnBrk="1" hangingPunct="1">
                        <a:buClr>
                          <a:schemeClr val="tx2"/>
                        </a:buClr>
                        <a:buSzPct val="70000"/>
                        <a:buFont typeface="Wingdings" panose="05000000000000000000" pitchFamily="2" charset="2"/>
                        <a:buNone/>
                      </a:pPr>
                      <a:r>
                        <a:rPr lang="en-US" altLang="zh-CN" sz="2000" dirty="0">
                          <a:latin typeface="楷体_GB2312" pitchFamily="49" charset="-122"/>
                          <a:ea typeface="楷体_GB2312" pitchFamily="49" charset="-122"/>
                        </a:rPr>
                        <a:t>1</a:t>
                      </a:r>
                    </a:p>
                  </a:txBody>
                  <a:tcPr>
                    <a:lnL w="12700" cap="flat" cmpd="sng">
                      <a:solidFill>
                        <a:srgbClr val="000000"/>
                      </a:solidFill>
                      <a:prstDash val="solid"/>
                      <a:headEnd type="none" w="med" len="med"/>
                      <a:tailEnd type="none" w="med" len="med"/>
                    </a:lnL>
                    <a:lnR>
                      <a:noFill/>
                    </a:lnR>
                    <a:lnT>
                      <a:noFill/>
                    </a:lnT>
                    <a:lnB>
                      <a:noFill/>
                    </a:lnB>
                    <a:lnTlToBr>
                      <a:noFill/>
                    </a:lnTlToBr>
                    <a:lnBlToTr>
                      <a:noFill/>
                    </a:lnBlToTr>
                    <a:noFill/>
                  </a:tcPr>
                </a:tc>
                <a:extLst>
                  <a:ext uri="{0D108BD9-81ED-4DB2-BD59-A6C34878D82A}">
                    <a16:rowId xmlns:a16="http://schemas.microsoft.com/office/drawing/2014/main" val="10002"/>
                  </a:ext>
                </a:extLst>
              </a:tr>
              <a:tr h="396875">
                <a:tc>
                  <a: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ctr" eaLnBrk="1" hangingPunct="1">
                        <a:buClr>
                          <a:schemeClr val="tx2"/>
                        </a:buClr>
                        <a:buSzPct val="70000"/>
                        <a:buFont typeface="Wingdings" panose="05000000000000000000" pitchFamily="2" charset="2"/>
                        <a:buNone/>
                      </a:pPr>
                      <a:r>
                        <a:rPr lang="zh-CN" altLang="en-US" sz="2000" dirty="0">
                          <a:latin typeface="楷体_GB2312" pitchFamily="49" charset="-122"/>
                          <a:ea typeface="楷体_GB2312" pitchFamily="49" charset="-122"/>
                        </a:rPr>
                        <a:t>作业</a:t>
                      </a:r>
                      <a:r>
                        <a:rPr lang="en-US" altLang="zh-CN" sz="2000" dirty="0">
                          <a:latin typeface="楷体_GB2312" pitchFamily="49" charset="-122"/>
                          <a:ea typeface="楷体_GB2312" pitchFamily="49" charset="-122"/>
                        </a:rPr>
                        <a:t>3</a:t>
                      </a:r>
                    </a:p>
                  </a:txBody>
                  <a:tcPr>
                    <a:lnL>
                      <a:noFill/>
                    </a:lnL>
                    <a:lnR w="12700" cap="flat" cmpd="sng">
                      <a:solidFill>
                        <a:srgbClr val="000000"/>
                      </a:solidFill>
                      <a:prstDash val="solid"/>
                      <a:headEnd type="none" w="med" len="med"/>
                      <a:tailEnd type="none" w="med" len="med"/>
                    </a:lnR>
                    <a:lnT>
                      <a:noFill/>
                    </a:lnT>
                    <a:lnB w="12700" cap="flat" cmpd="sng">
                      <a:solidFill>
                        <a:srgbClr val="000000"/>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ctr" eaLnBrk="1" hangingPunct="1">
                        <a:buClr>
                          <a:schemeClr val="tx2"/>
                        </a:buClr>
                        <a:buSzPct val="70000"/>
                        <a:buFont typeface="Wingdings" panose="05000000000000000000" pitchFamily="2" charset="2"/>
                        <a:buNone/>
                      </a:pPr>
                      <a:r>
                        <a:rPr lang="en-US" altLang="zh-CN" sz="2000" dirty="0">
                          <a:latin typeface="楷体_GB2312" pitchFamily="49" charset="-122"/>
                          <a:ea typeface="楷体_GB2312" pitchFamily="49" charset="-122"/>
                        </a:rPr>
                        <a:t>2</a:t>
                      </a: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a:noFill/>
                    </a:lnT>
                    <a:lnB w="12700" cap="flat" cmpd="sng">
                      <a:solidFill>
                        <a:srgbClr val="000000"/>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ctr" eaLnBrk="1" hangingPunct="1">
                        <a:buClr>
                          <a:schemeClr val="tx2"/>
                        </a:buClr>
                        <a:buSzPct val="70000"/>
                        <a:buFont typeface="Wingdings" panose="05000000000000000000" pitchFamily="2" charset="2"/>
                        <a:buNone/>
                      </a:pPr>
                      <a:r>
                        <a:rPr lang="en-US" altLang="zh-CN" sz="2000" dirty="0">
                          <a:latin typeface="楷体_GB2312" pitchFamily="49" charset="-122"/>
                          <a:ea typeface="楷体_GB2312" pitchFamily="49" charset="-122"/>
                        </a:rPr>
                        <a:t>3</a:t>
                      </a:r>
                    </a:p>
                  </a:txBody>
                  <a:tcPr>
                    <a:lnL w="12700" cap="flat" cmpd="sng">
                      <a:solidFill>
                        <a:srgbClr val="000000"/>
                      </a:solidFill>
                      <a:prstDash val="solid"/>
                      <a:headEnd type="none" w="med" len="med"/>
                      <a:tailEnd type="none" w="med" len="med"/>
                    </a:lnL>
                    <a:lnR>
                      <a:noFill/>
                    </a:lnR>
                    <a:lnT>
                      <a:noFill/>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
        <p:nvSpPr>
          <p:cNvPr id="34844" name="Text Box 64"/>
          <p:cNvSpPr txBox="1"/>
          <p:nvPr/>
        </p:nvSpPr>
        <p:spPr>
          <a:xfrm>
            <a:off x="323850" y="5084763"/>
            <a:ext cx="8588375" cy="1552575"/>
          </a:xfrm>
          <a:prstGeom prst="rect">
            <a:avLst/>
          </a:prstGeom>
          <a:solidFill>
            <a:srgbClr val="FFCC00"/>
          </a:solidFill>
          <a:ln w="6350">
            <a:noFill/>
          </a:ln>
        </p:spPr>
        <p:txBody>
          <a:bodyPr anchor="t" anchorCtr="0">
            <a:spAutoFit/>
          </a:bodyPr>
          <a:lstStyle/>
          <a:p>
            <a:r>
              <a:rPr lang="zh-CN" altLang="en-US" sz="2400" dirty="0">
                <a:latin typeface="Arial" panose="020B0604020202020204" pitchFamily="34" charset="0"/>
                <a:ea typeface="楷体_GB2312" pitchFamily="49" charset="-122"/>
              </a:rPr>
              <a:t>这</a:t>
            </a:r>
            <a:r>
              <a:rPr lang="en-US" altLang="zh-CN" sz="2400" dirty="0">
                <a:latin typeface="Arial" panose="020B0604020202020204" pitchFamily="34" charset="0"/>
                <a:ea typeface="楷体_GB2312" pitchFamily="49" charset="-122"/>
              </a:rPr>
              <a:t>3</a:t>
            </a:r>
            <a:r>
              <a:rPr lang="zh-CN" altLang="en-US" sz="2400" dirty="0">
                <a:latin typeface="Arial" panose="020B0604020202020204" pitchFamily="34" charset="0"/>
                <a:ea typeface="楷体_GB2312" pitchFamily="49" charset="-122"/>
              </a:rPr>
              <a:t>个作业的</a:t>
            </a:r>
            <a:r>
              <a:rPr lang="en-US" altLang="zh-CN" sz="2400" dirty="0">
                <a:latin typeface="Arial" panose="020B0604020202020204" pitchFamily="34" charset="0"/>
                <a:ea typeface="楷体_GB2312" pitchFamily="49" charset="-122"/>
              </a:rPr>
              <a:t>6</a:t>
            </a:r>
            <a:r>
              <a:rPr lang="zh-CN" altLang="en-US" sz="2400" dirty="0">
                <a:latin typeface="Arial" panose="020B0604020202020204" pitchFamily="34" charset="0"/>
                <a:ea typeface="楷体_GB2312" pitchFamily="49" charset="-122"/>
              </a:rPr>
              <a:t>种可能的调度方案是</a:t>
            </a:r>
            <a:r>
              <a:rPr lang="en-US" altLang="zh-CN" sz="2400" dirty="0">
                <a:latin typeface="Arial" panose="020B0604020202020204" pitchFamily="34" charset="0"/>
                <a:ea typeface="楷体_GB2312" pitchFamily="49" charset="-122"/>
              </a:rPr>
              <a:t>1,2,3</a:t>
            </a:r>
            <a:r>
              <a:rPr lang="zh-CN" altLang="en-US" sz="2400" dirty="0">
                <a:latin typeface="Arial" panose="020B0604020202020204" pitchFamily="34" charset="0"/>
                <a:ea typeface="楷体_GB2312" pitchFamily="49" charset="-122"/>
              </a:rPr>
              <a:t>；</a:t>
            </a:r>
            <a:r>
              <a:rPr lang="en-US" altLang="zh-CN" sz="2400" dirty="0">
                <a:latin typeface="Arial" panose="020B0604020202020204" pitchFamily="34" charset="0"/>
                <a:ea typeface="楷体_GB2312" pitchFamily="49" charset="-122"/>
              </a:rPr>
              <a:t>1,3,2</a:t>
            </a:r>
            <a:r>
              <a:rPr lang="zh-CN" altLang="en-US" sz="2400" dirty="0">
                <a:latin typeface="Arial" panose="020B0604020202020204" pitchFamily="34" charset="0"/>
                <a:ea typeface="楷体_GB2312" pitchFamily="49" charset="-122"/>
              </a:rPr>
              <a:t>；</a:t>
            </a:r>
            <a:r>
              <a:rPr lang="en-US" altLang="zh-CN" sz="2400" dirty="0">
                <a:latin typeface="Arial" panose="020B0604020202020204" pitchFamily="34" charset="0"/>
                <a:ea typeface="楷体_GB2312" pitchFamily="49" charset="-122"/>
              </a:rPr>
              <a:t>2,1,3</a:t>
            </a:r>
            <a:r>
              <a:rPr lang="zh-CN" altLang="en-US" sz="2400" dirty="0">
                <a:latin typeface="Arial" panose="020B0604020202020204" pitchFamily="34" charset="0"/>
                <a:ea typeface="楷体_GB2312" pitchFamily="49" charset="-122"/>
              </a:rPr>
              <a:t>；</a:t>
            </a:r>
            <a:r>
              <a:rPr lang="en-US" altLang="zh-CN" sz="2400" dirty="0">
                <a:latin typeface="Arial" panose="020B0604020202020204" pitchFamily="34" charset="0"/>
                <a:ea typeface="楷体_GB2312" pitchFamily="49" charset="-122"/>
              </a:rPr>
              <a:t>2,3,1</a:t>
            </a:r>
            <a:r>
              <a:rPr lang="zh-CN" altLang="en-US" sz="2400" dirty="0">
                <a:latin typeface="Arial" panose="020B0604020202020204" pitchFamily="34" charset="0"/>
                <a:ea typeface="楷体_GB2312" pitchFamily="49" charset="-122"/>
              </a:rPr>
              <a:t>；</a:t>
            </a:r>
            <a:r>
              <a:rPr lang="en-US" altLang="zh-CN" sz="2400" dirty="0">
                <a:latin typeface="Arial" panose="020B0604020202020204" pitchFamily="34" charset="0"/>
                <a:ea typeface="楷体_GB2312" pitchFamily="49" charset="-122"/>
              </a:rPr>
              <a:t>3,1,2</a:t>
            </a:r>
            <a:r>
              <a:rPr lang="zh-CN" altLang="en-US" sz="2400" dirty="0">
                <a:latin typeface="Arial" panose="020B0604020202020204" pitchFamily="34" charset="0"/>
                <a:ea typeface="楷体_GB2312" pitchFamily="49" charset="-122"/>
              </a:rPr>
              <a:t>；</a:t>
            </a:r>
            <a:r>
              <a:rPr lang="en-US" altLang="zh-CN" sz="2400" dirty="0">
                <a:latin typeface="Arial" panose="020B0604020202020204" pitchFamily="34" charset="0"/>
                <a:ea typeface="楷体_GB2312" pitchFamily="49" charset="-122"/>
              </a:rPr>
              <a:t>3,2,1</a:t>
            </a:r>
            <a:r>
              <a:rPr lang="zh-CN" altLang="en-US" sz="2400" dirty="0">
                <a:latin typeface="Arial" panose="020B0604020202020204" pitchFamily="34" charset="0"/>
                <a:ea typeface="楷体_GB2312" pitchFamily="49" charset="-122"/>
              </a:rPr>
              <a:t>；它们所相应的完成时间和分别是</a:t>
            </a:r>
            <a:r>
              <a:rPr lang="en-US" altLang="zh-CN" sz="2400" dirty="0">
                <a:latin typeface="Arial" panose="020B0604020202020204" pitchFamily="34" charset="0"/>
                <a:ea typeface="楷体_GB2312" pitchFamily="49" charset="-122"/>
              </a:rPr>
              <a:t>19</a:t>
            </a:r>
            <a:r>
              <a:rPr lang="zh-CN" altLang="en-US" sz="2400" dirty="0">
                <a:latin typeface="Arial" panose="020B0604020202020204" pitchFamily="34" charset="0"/>
                <a:ea typeface="楷体_GB2312" pitchFamily="49" charset="-122"/>
              </a:rPr>
              <a:t>，</a:t>
            </a:r>
            <a:r>
              <a:rPr lang="en-US" altLang="zh-CN" sz="2400" dirty="0">
                <a:latin typeface="Arial" panose="020B0604020202020204" pitchFamily="34" charset="0"/>
                <a:ea typeface="楷体_GB2312" pitchFamily="49" charset="-122"/>
              </a:rPr>
              <a:t>18</a:t>
            </a:r>
            <a:r>
              <a:rPr lang="zh-CN" altLang="en-US" sz="2400" dirty="0">
                <a:latin typeface="Arial" panose="020B0604020202020204" pitchFamily="34" charset="0"/>
                <a:ea typeface="楷体_GB2312" pitchFamily="49" charset="-122"/>
              </a:rPr>
              <a:t>，</a:t>
            </a:r>
            <a:r>
              <a:rPr lang="en-US" altLang="zh-CN" sz="2400" dirty="0">
                <a:latin typeface="Arial" panose="020B0604020202020204" pitchFamily="34" charset="0"/>
                <a:ea typeface="楷体_GB2312" pitchFamily="49" charset="-122"/>
              </a:rPr>
              <a:t>20</a:t>
            </a:r>
            <a:r>
              <a:rPr lang="zh-CN" altLang="en-US" sz="2400" dirty="0">
                <a:latin typeface="Arial" panose="020B0604020202020204" pitchFamily="34" charset="0"/>
                <a:ea typeface="楷体_GB2312" pitchFamily="49" charset="-122"/>
              </a:rPr>
              <a:t>，</a:t>
            </a:r>
            <a:r>
              <a:rPr lang="en-US" altLang="zh-CN" sz="2400" dirty="0">
                <a:latin typeface="Arial" panose="020B0604020202020204" pitchFamily="34" charset="0"/>
                <a:ea typeface="楷体_GB2312" pitchFamily="49" charset="-122"/>
              </a:rPr>
              <a:t>21</a:t>
            </a:r>
            <a:r>
              <a:rPr lang="zh-CN" altLang="en-US" sz="2400" dirty="0">
                <a:latin typeface="Arial" panose="020B0604020202020204" pitchFamily="34" charset="0"/>
                <a:ea typeface="楷体_GB2312" pitchFamily="49" charset="-122"/>
              </a:rPr>
              <a:t>，</a:t>
            </a:r>
            <a:r>
              <a:rPr lang="en-US" altLang="zh-CN" sz="2400" dirty="0">
                <a:latin typeface="Arial" panose="020B0604020202020204" pitchFamily="34" charset="0"/>
                <a:ea typeface="楷体_GB2312" pitchFamily="49" charset="-122"/>
              </a:rPr>
              <a:t>19</a:t>
            </a:r>
            <a:r>
              <a:rPr lang="zh-CN" altLang="en-US" sz="2400" dirty="0">
                <a:latin typeface="Arial" panose="020B0604020202020204" pitchFamily="34" charset="0"/>
                <a:ea typeface="楷体_GB2312" pitchFamily="49" charset="-122"/>
              </a:rPr>
              <a:t>，</a:t>
            </a:r>
            <a:r>
              <a:rPr lang="en-US" altLang="zh-CN" sz="2400" dirty="0">
                <a:latin typeface="Arial" panose="020B0604020202020204" pitchFamily="34" charset="0"/>
                <a:ea typeface="楷体_GB2312" pitchFamily="49" charset="-122"/>
              </a:rPr>
              <a:t>19</a:t>
            </a:r>
            <a:r>
              <a:rPr lang="zh-CN" altLang="en-US" sz="2400" dirty="0">
                <a:latin typeface="Arial" panose="020B0604020202020204" pitchFamily="34" charset="0"/>
                <a:ea typeface="楷体_GB2312" pitchFamily="49" charset="-122"/>
              </a:rPr>
              <a:t>。易见，最佳调度方案是</a:t>
            </a:r>
            <a:r>
              <a:rPr lang="en-US" altLang="zh-CN" sz="2400" dirty="0">
                <a:latin typeface="Arial" panose="020B0604020202020204" pitchFamily="34" charset="0"/>
                <a:ea typeface="楷体_GB2312" pitchFamily="49" charset="-122"/>
              </a:rPr>
              <a:t>1,3,2</a:t>
            </a:r>
            <a:r>
              <a:rPr lang="zh-CN" altLang="en-US" sz="2400" dirty="0">
                <a:latin typeface="Arial" panose="020B0604020202020204" pitchFamily="34" charset="0"/>
                <a:ea typeface="楷体_GB2312" pitchFamily="49" charset="-122"/>
              </a:rPr>
              <a:t>，其完成时间和为</a:t>
            </a:r>
            <a:r>
              <a:rPr lang="en-US" altLang="zh-CN" sz="2400" dirty="0">
                <a:latin typeface="Arial" panose="020B0604020202020204" pitchFamily="34" charset="0"/>
                <a:ea typeface="楷体_GB2312" pitchFamily="49" charset="-122"/>
              </a:rPr>
              <a:t>18</a:t>
            </a:r>
            <a:r>
              <a:rPr lang="zh-CN" altLang="en-US" sz="2400" dirty="0">
                <a:latin typeface="Arial" panose="020B0604020202020204" pitchFamily="34" charset="0"/>
                <a:ea typeface="楷体_GB2312" pitchFamily="49" charset="-122"/>
              </a:rPr>
              <a:t>。</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灯片编号占位符 5"/>
          <p:cNvSpPr>
            <a:spLocks noGrp="1"/>
          </p:cNvSpPr>
          <p:nvPr>
            <p:ph type="sldNum" sz="quarter" idx="12"/>
          </p:nvPr>
        </p:nvSpPr>
        <p:spPr>
          <a:ln/>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en-US" altLang="zh-CN" sz="1000" dirty="0"/>
              <a:t>3</a:t>
            </a:fld>
            <a:endParaRPr lang="en-US" altLang="zh-CN" sz="1000" dirty="0"/>
          </a:p>
        </p:txBody>
      </p:sp>
      <p:sp>
        <p:nvSpPr>
          <p:cNvPr id="8194" name="Rectangle 3"/>
          <p:cNvSpPr>
            <a:spLocks noGrp="1"/>
          </p:cNvSpPr>
          <p:nvPr>
            <p:ph idx="1"/>
          </p:nvPr>
        </p:nvSpPr>
        <p:spPr>
          <a:xfrm>
            <a:off x="457200" y="476250"/>
            <a:ext cx="8229600" cy="5391150"/>
          </a:xfrm>
          <a:ln/>
        </p:spPr>
        <p:txBody>
          <a:bodyPr vert="horz" wrap="square" lIns="91440" tIns="45720" rIns="91440" bIns="45720" anchor="t" anchorCtr="0"/>
          <a:lstStyle/>
          <a:p>
            <a:pPr eaLnBrk="1" hangingPunct="1">
              <a:lnSpc>
                <a:spcPct val="150000"/>
              </a:lnSpc>
              <a:buFont typeface="Symbol" panose="05050102010706020507" pitchFamily="18" charset="2"/>
              <a:buChar char="·"/>
            </a:pPr>
            <a:r>
              <a:rPr lang="zh-CN" altLang="en-US" sz="1800" b="1" dirty="0"/>
              <a:t>通过应用范例学习回溯法的设计策略。</a:t>
            </a:r>
          </a:p>
          <a:p>
            <a:pPr eaLnBrk="1" hangingPunct="1">
              <a:lnSpc>
                <a:spcPct val="150000"/>
              </a:lnSpc>
              <a:buFont typeface="Symbol" panose="05050102010706020507" pitchFamily="18" charset="2"/>
              <a:buChar char="·"/>
            </a:pPr>
            <a:r>
              <a:rPr lang="zh-CN" altLang="en-US" sz="1800" b="1" dirty="0"/>
              <a:t>（</a:t>
            </a:r>
            <a:r>
              <a:rPr lang="en-US" altLang="zh-CN" sz="1800" b="1" dirty="0"/>
              <a:t>1</a:t>
            </a:r>
            <a:r>
              <a:rPr lang="zh-CN" altLang="en-US" sz="1800" b="1" dirty="0"/>
              <a:t>）装载问题；</a:t>
            </a:r>
          </a:p>
          <a:p>
            <a:pPr eaLnBrk="1" hangingPunct="1">
              <a:lnSpc>
                <a:spcPct val="150000"/>
              </a:lnSpc>
              <a:buFont typeface="Symbol" panose="05050102010706020507" pitchFamily="18" charset="2"/>
              <a:buChar char="·"/>
            </a:pPr>
            <a:r>
              <a:rPr lang="zh-CN" altLang="en-US" sz="1800" b="1" dirty="0"/>
              <a:t>（</a:t>
            </a:r>
            <a:r>
              <a:rPr lang="en-US" altLang="zh-CN" sz="1800" b="1" dirty="0"/>
              <a:t>2</a:t>
            </a:r>
            <a:r>
              <a:rPr lang="zh-CN" altLang="en-US" sz="1800" b="1" dirty="0"/>
              <a:t>）批处理作业调度；</a:t>
            </a:r>
          </a:p>
          <a:p>
            <a:pPr eaLnBrk="1" hangingPunct="1">
              <a:lnSpc>
                <a:spcPct val="150000"/>
              </a:lnSpc>
              <a:buFont typeface="Symbol" panose="05050102010706020507" pitchFamily="18" charset="2"/>
              <a:buChar char="·"/>
            </a:pPr>
            <a:r>
              <a:rPr lang="zh-CN" altLang="en-US" sz="1800" b="1" dirty="0"/>
              <a:t>（</a:t>
            </a:r>
            <a:r>
              <a:rPr lang="en-US" altLang="zh-CN" sz="1800" b="1" dirty="0"/>
              <a:t>3</a:t>
            </a:r>
            <a:r>
              <a:rPr lang="zh-CN" altLang="en-US" sz="1800" b="1" dirty="0"/>
              <a:t>）符号三角形问题</a:t>
            </a:r>
          </a:p>
          <a:p>
            <a:pPr eaLnBrk="1" hangingPunct="1">
              <a:lnSpc>
                <a:spcPct val="150000"/>
              </a:lnSpc>
              <a:buFont typeface="Symbol" panose="05050102010706020507" pitchFamily="18" charset="2"/>
              <a:buChar char="·"/>
            </a:pPr>
            <a:r>
              <a:rPr lang="zh-CN" altLang="en-US" sz="1800" b="1" dirty="0"/>
              <a:t>（</a:t>
            </a:r>
            <a:r>
              <a:rPr lang="en-US" altLang="zh-CN" sz="1800" b="1" dirty="0"/>
              <a:t>4</a:t>
            </a:r>
            <a:r>
              <a:rPr lang="zh-CN" altLang="en-US" sz="1800" b="1" dirty="0"/>
              <a:t>）</a:t>
            </a:r>
            <a:r>
              <a:rPr lang="en-US" altLang="zh-CN" sz="1800" b="1" dirty="0"/>
              <a:t>n</a:t>
            </a:r>
            <a:r>
              <a:rPr lang="zh-CN" altLang="en-US" sz="1800" b="1" dirty="0"/>
              <a:t>后问题；</a:t>
            </a:r>
          </a:p>
          <a:p>
            <a:pPr eaLnBrk="1" hangingPunct="1">
              <a:lnSpc>
                <a:spcPct val="150000"/>
              </a:lnSpc>
              <a:buFont typeface="Symbol" panose="05050102010706020507" pitchFamily="18" charset="2"/>
              <a:buChar char="·"/>
            </a:pPr>
            <a:r>
              <a:rPr lang="zh-CN" altLang="en-US" sz="1800" b="1" dirty="0"/>
              <a:t>（</a:t>
            </a:r>
            <a:r>
              <a:rPr lang="en-US" altLang="zh-CN" sz="1800" b="1" dirty="0"/>
              <a:t>5</a:t>
            </a:r>
            <a:r>
              <a:rPr lang="zh-CN" altLang="en-US" sz="1800" b="1" dirty="0"/>
              <a:t>）</a:t>
            </a:r>
            <a:r>
              <a:rPr lang="en-US" altLang="zh-CN" sz="1800" b="1" dirty="0"/>
              <a:t>0-1</a:t>
            </a:r>
            <a:r>
              <a:rPr lang="zh-CN" altLang="en-US" sz="1800" b="1" dirty="0"/>
              <a:t>背包问题；</a:t>
            </a:r>
          </a:p>
          <a:p>
            <a:pPr eaLnBrk="1" hangingPunct="1">
              <a:lnSpc>
                <a:spcPct val="150000"/>
              </a:lnSpc>
              <a:buFont typeface="Symbol" panose="05050102010706020507" pitchFamily="18" charset="2"/>
              <a:buChar char="·"/>
            </a:pPr>
            <a:r>
              <a:rPr lang="zh-CN" altLang="en-US" sz="1800" b="1" dirty="0"/>
              <a:t>（</a:t>
            </a:r>
            <a:r>
              <a:rPr lang="en-US" altLang="zh-CN" sz="1800" b="1" dirty="0"/>
              <a:t>6</a:t>
            </a:r>
            <a:r>
              <a:rPr lang="zh-CN" altLang="en-US" sz="1800" b="1" dirty="0"/>
              <a:t>）最大团问题；</a:t>
            </a:r>
          </a:p>
          <a:p>
            <a:pPr eaLnBrk="1" hangingPunct="1">
              <a:lnSpc>
                <a:spcPct val="150000"/>
              </a:lnSpc>
              <a:buFont typeface="Symbol" panose="05050102010706020507" pitchFamily="18" charset="2"/>
              <a:buChar char="·"/>
            </a:pPr>
            <a:r>
              <a:rPr lang="zh-CN" altLang="en-US" sz="1800" b="1" dirty="0"/>
              <a:t>（</a:t>
            </a:r>
            <a:r>
              <a:rPr lang="en-US" altLang="zh-CN" sz="1800" b="1" dirty="0"/>
              <a:t>7</a:t>
            </a:r>
            <a:r>
              <a:rPr lang="zh-CN" altLang="en-US" sz="1800" b="1" dirty="0"/>
              <a:t>）图的</a:t>
            </a:r>
            <a:r>
              <a:rPr lang="en-US" altLang="zh-CN" sz="1800" b="1" dirty="0"/>
              <a:t>m</a:t>
            </a:r>
            <a:r>
              <a:rPr lang="zh-CN" altLang="en-US" sz="1800" b="1" dirty="0"/>
              <a:t>着色问题</a:t>
            </a:r>
          </a:p>
          <a:p>
            <a:pPr eaLnBrk="1" hangingPunct="1">
              <a:lnSpc>
                <a:spcPct val="150000"/>
              </a:lnSpc>
              <a:buFont typeface="Symbol" panose="05050102010706020507" pitchFamily="18" charset="2"/>
              <a:buChar char="·"/>
            </a:pPr>
            <a:r>
              <a:rPr lang="zh-CN" altLang="en-US" sz="1800" b="1" dirty="0"/>
              <a:t>（</a:t>
            </a:r>
            <a:r>
              <a:rPr lang="en-US" altLang="zh-CN" sz="1800" b="1" dirty="0"/>
              <a:t>8</a:t>
            </a:r>
            <a:r>
              <a:rPr lang="zh-CN" altLang="en-US" sz="1800" b="1" dirty="0"/>
              <a:t>）旅行售货员问题</a:t>
            </a:r>
          </a:p>
          <a:p>
            <a:pPr eaLnBrk="1" hangingPunct="1">
              <a:lnSpc>
                <a:spcPct val="150000"/>
              </a:lnSpc>
              <a:buFont typeface="Symbol" panose="05050102010706020507" pitchFamily="18" charset="2"/>
              <a:buChar char="·"/>
            </a:pPr>
            <a:r>
              <a:rPr lang="zh-CN" altLang="en-US" sz="1800" b="1" dirty="0"/>
              <a:t>（</a:t>
            </a:r>
            <a:r>
              <a:rPr lang="en-US" altLang="zh-CN" sz="1800" b="1" dirty="0"/>
              <a:t>9</a:t>
            </a:r>
            <a:r>
              <a:rPr lang="zh-CN" altLang="en-US" sz="1800" b="1" dirty="0"/>
              <a:t>）圆排列问题</a:t>
            </a:r>
          </a:p>
          <a:p>
            <a:pPr eaLnBrk="1" hangingPunct="1">
              <a:lnSpc>
                <a:spcPct val="150000"/>
              </a:lnSpc>
              <a:buFont typeface="Symbol" panose="05050102010706020507" pitchFamily="18" charset="2"/>
              <a:buChar char="·"/>
            </a:pPr>
            <a:r>
              <a:rPr lang="zh-CN" altLang="en-US" sz="1800" b="1" dirty="0"/>
              <a:t>（</a:t>
            </a:r>
            <a:r>
              <a:rPr lang="en-US" altLang="zh-CN" sz="1800" b="1" dirty="0"/>
              <a:t>10</a:t>
            </a:r>
            <a:r>
              <a:rPr lang="zh-CN" altLang="en-US" sz="1800" b="1" dirty="0"/>
              <a:t>）电路板排列问题</a:t>
            </a:r>
          </a:p>
          <a:p>
            <a:pPr eaLnBrk="1" hangingPunct="1">
              <a:lnSpc>
                <a:spcPct val="150000"/>
              </a:lnSpc>
              <a:buFont typeface="Symbol" panose="05050102010706020507" pitchFamily="18" charset="2"/>
              <a:buChar char="·"/>
            </a:pPr>
            <a:r>
              <a:rPr lang="zh-CN" altLang="en-US" sz="1800" b="1" dirty="0"/>
              <a:t>（</a:t>
            </a:r>
            <a:r>
              <a:rPr lang="en-US" altLang="zh-CN" sz="1800" b="1" dirty="0"/>
              <a:t>11</a:t>
            </a:r>
            <a:r>
              <a:rPr lang="zh-CN" altLang="en-US" sz="1800" b="1" dirty="0"/>
              <a:t>）连续邮资问题</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灯片编号占位符 3"/>
          <p:cNvSpPr>
            <a:spLocks noGrp="1"/>
          </p:cNvSpPr>
          <p:nvPr>
            <p:ph type="sldNum" sz="quarter" idx="12"/>
          </p:nvPr>
        </p:nvSpPr>
        <p:spPr>
          <a:ln/>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en-US" altLang="zh-CN" sz="1000" dirty="0"/>
              <a:t>30</a:t>
            </a:fld>
            <a:endParaRPr lang="en-US" altLang="zh-CN" sz="1000" dirty="0"/>
          </a:p>
        </p:txBody>
      </p:sp>
      <p:sp>
        <p:nvSpPr>
          <p:cNvPr id="293892" name="Rectangle 4"/>
          <p:cNvSpPr>
            <a:spLocks noChangeArrowheads="1"/>
          </p:cNvSpPr>
          <p:nvPr/>
        </p:nvSpPr>
        <p:spPr bwMode="auto">
          <a:xfrm>
            <a:off x="611188" y="0"/>
            <a:ext cx="7772400" cy="803275"/>
          </a:xfrm>
          <a:prstGeom prst="rect">
            <a:avLst/>
          </a:prstGeom>
          <a:noFill/>
          <a:ln>
            <a:noFill/>
          </a:ln>
          <a:effectLst/>
        </p:spPr>
        <p:txBody>
          <a:bodyPr anchor="ctr"/>
          <a:lstStyle>
            <a:lvl1pPr>
              <a:defRPr sz="3900" b="1">
                <a:solidFill>
                  <a:schemeClr val="tx2"/>
                </a:solidFill>
                <a:latin typeface="Arial" panose="020B0604020202020204" pitchFamily="34" charset="0"/>
                <a:ea typeface="宋体" panose="02010600030101010101" pitchFamily="2" charset="-122"/>
              </a:defRPr>
            </a:lvl1pPr>
            <a:lvl2pPr>
              <a:defRPr sz="3900" b="1">
                <a:solidFill>
                  <a:schemeClr val="tx2"/>
                </a:solidFill>
                <a:latin typeface="Arial" panose="020B0604020202020204" pitchFamily="34" charset="0"/>
                <a:ea typeface="宋体" panose="02010600030101010101" pitchFamily="2" charset="-122"/>
              </a:defRPr>
            </a:lvl2pPr>
            <a:lvl3pPr>
              <a:defRPr sz="3900" b="1">
                <a:solidFill>
                  <a:schemeClr val="tx2"/>
                </a:solidFill>
                <a:latin typeface="Arial" panose="020B0604020202020204" pitchFamily="34" charset="0"/>
                <a:ea typeface="宋体" panose="02010600030101010101" pitchFamily="2" charset="-122"/>
              </a:defRPr>
            </a:lvl3pPr>
            <a:lvl4pPr>
              <a:defRPr sz="3900" b="1">
                <a:solidFill>
                  <a:schemeClr val="tx2"/>
                </a:solidFill>
                <a:latin typeface="Arial" panose="020B0604020202020204" pitchFamily="34" charset="0"/>
                <a:ea typeface="宋体" panose="02010600030101010101" pitchFamily="2" charset="-122"/>
              </a:defRPr>
            </a:lvl4pPr>
            <a:lvl5pPr>
              <a:defRPr sz="3900" b="1">
                <a:solidFill>
                  <a:schemeClr val="tx2"/>
                </a:solidFill>
                <a:latin typeface="Arial" panose="020B0604020202020204" pitchFamily="34" charset="0"/>
                <a:ea typeface="宋体" panose="02010600030101010101" pitchFamily="2" charset="-122"/>
              </a:defRPr>
            </a:lvl5pPr>
            <a:lvl6pPr marL="457200" fontAlgn="base">
              <a:spcBef>
                <a:spcPct val="0"/>
              </a:spcBef>
              <a:spcAft>
                <a:spcPct val="0"/>
              </a:spcAft>
              <a:defRPr sz="3900" b="1">
                <a:solidFill>
                  <a:schemeClr val="tx2"/>
                </a:solidFill>
                <a:latin typeface="Arial" panose="020B0604020202020204" pitchFamily="34" charset="0"/>
                <a:ea typeface="宋体" panose="02010600030101010101" pitchFamily="2" charset="-122"/>
              </a:defRPr>
            </a:lvl6pPr>
            <a:lvl7pPr marL="914400" fontAlgn="base">
              <a:spcBef>
                <a:spcPct val="0"/>
              </a:spcBef>
              <a:spcAft>
                <a:spcPct val="0"/>
              </a:spcAft>
              <a:defRPr sz="3900" b="1">
                <a:solidFill>
                  <a:schemeClr val="tx2"/>
                </a:solidFill>
                <a:latin typeface="Arial" panose="020B0604020202020204" pitchFamily="34" charset="0"/>
                <a:ea typeface="宋体" panose="02010600030101010101" pitchFamily="2" charset="-122"/>
              </a:defRPr>
            </a:lvl7pPr>
            <a:lvl8pPr marL="1371600" fontAlgn="base">
              <a:spcBef>
                <a:spcPct val="0"/>
              </a:spcBef>
              <a:spcAft>
                <a:spcPct val="0"/>
              </a:spcAft>
              <a:defRPr sz="3900" b="1">
                <a:solidFill>
                  <a:schemeClr val="tx2"/>
                </a:solidFill>
                <a:latin typeface="Arial" panose="020B0604020202020204" pitchFamily="34" charset="0"/>
                <a:ea typeface="宋体" panose="02010600030101010101" pitchFamily="2" charset="-122"/>
              </a:defRPr>
            </a:lvl8pPr>
            <a:lvl9pPr marL="1828800" fontAlgn="base">
              <a:spcBef>
                <a:spcPct val="0"/>
              </a:spcBef>
              <a:spcAft>
                <a:spcPct val="0"/>
              </a:spcAft>
              <a:defRPr sz="3900" b="1">
                <a:solidFill>
                  <a:schemeClr val="tx2"/>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3900" b="1" i="0" u="none" strike="noStrike" kern="1200" cap="none" spc="0" normalizeH="0" baseline="0" noProof="0">
                <a:ln>
                  <a:noFill/>
                </a:ln>
                <a:solidFill>
                  <a:schemeClr val="tx2"/>
                </a:solidFill>
                <a:effectLst>
                  <a:outerShdw blurRad="38100" dist="38100" dir="2700000" algn="tl">
                    <a:srgbClr val="C0C0C0"/>
                  </a:outerShdw>
                </a:effectLst>
                <a:uLnTx/>
                <a:uFillTx/>
                <a:latin typeface="Arial" panose="020B0604020202020204" pitchFamily="34" charset="0"/>
                <a:ea typeface="黑体" panose="02010609060101010101" pitchFamily="2" charset="-122"/>
                <a:cs typeface="+mn-cs"/>
              </a:rPr>
              <a:t>批处理作业调度</a:t>
            </a:r>
          </a:p>
        </p:txBody>
      </p:sp>
      <p:sp>
        <p:nvSpPr>
          <p:cNvPr id="35843" name="Text Box 5"/>
          <p:cNvSpPr txBox="1"/>
          <p:nvPr/>
        </p:nvSpPr>
        <p:spPr>
          <a:xfrm>
            <a:off x="395288" y="692150"/>
            <a:ext cx="7867650" cy="457200"/>
          </a:xfrm>
          <a:prstGeom prst="rect">
            <a:avLst/>
          </a:prstGeom>
          <a:noFill/>
          <a:ln w="6350">
            <a:noFill/>
          </a:ln>
        </p:spPr>
        <p:txBody>
          <a:bodyPr anchor="t" anchorCtr="0">
            <a:spAutoFit/>
          </a:bodyPr>
          <a:lstStyle/>
          <a:p>
            <a:pPr>
              <a:buClr>
                <a:schemeClr val="accent2"/>
              </a:buClr>
              <a:buChar char="•"/>
            </a:pPr>
            <a:r>
              <a:rPr lang="zh-CN" altLang="en-US" sz="2400" dirty="0">
                <a:latin typeface="Arial" panose="020B0604020202020204" pitchFamily="34" charset="0"/>
                <a:ea typeface="楷体_GB2312" pitchFamily="49" charset="-122"/>
              </a:rPr>
              <a:t>解空间：排列树</a:t>
            </a:r>
          </a:p>
        </p:txBody>
      </p:sp>
      <p:sp>
        <p:nvSpPr>
          <p:cNvPr id="35844" name="Text Box 6"/>
          <p:cNvSpPr txBox="1"/>
          <p:nvPr/>
        </p:nvSpPr>
        <p:spPr>
          <a:xfrm>
            <a:off x="250825" y="1125538"/>
            <a:ext cx="4897438" cy="5226050"/>
          </a:xfrm>
          <a:prstGeom prst="rect">
            <a:avLst/>
          </a:prstGeom>
          <a:noFill/>
          <a:ln w="6350">
            <a:noFill/>
          </a:ln>
        </p:spPr>
        <p:txBody>
          <a:bodyPr anchor="t" anchorCtr="0">
            <a:spAutoFit/>
          </a:bodyPr>
          <a:lstStyle/>
          <a:p>
            <a:r>
              <a:rPr lang="en-US" altLang="zh-CN" sz="1600" dirty="0">
                <a:latin typeface="Arial" panose="020B0604020202020204" pitchFamily="34" charset="0"/>
              </a:rPr>
              <a:t>void Flowshop::</a:t>
            </a:r>
            <a:r>
              <a:rPr lang="en-US" altLang="zh-CN" sz="1600" b="1" dirty="0">
                <a:latin typeface="Arial" panose="020B0604020202020204" pitchFamily="34" charset="0"/>
              </a:rPr>
              <a:t>Backtrack</a:t>
            </a:r>
            <a:r>
              <a:rPr lang="en-US" altLang="zh-CN" sz="1600" dirty="0">
                <a:latin typeface="Arial" panose="020B0604020202020204" pitchFamily="34" charset="0"/>
              </a:rPr>
              <a:t>(int i)</a:t>
            </a:r>
          </a:p>
          <a:p>
            <a:r>
              <a:rPr lang="en-US" altLang="zh-CN" sz="1600" dirty="0">
                <a:latin typeface="Arial" panose="020B0604020202020204" pitchFamily="34" charset="0"/>
              </a:rPr>
              <a:t>{</a:t>
            </a:r>
          </a:p>
          <a:p>
            <a:r>
              <a:rPr lang="en-US" altLang="zh-CN" sz="1600" dirty="0">
                <a:latin typeface="Arial" panose="020B0604020202020204" pitchFamily="34" charset="0"/>
              </a:rPr>
              <a:t>   if (i &gt; n) {</a:t>
            </a:r>
          </a:p>
          <a:p>
            <a:r>
              <a:rPr lang="en-US" altLang="zh-CN" sz="1600" dirty="0">
                <a:latin typeface="Arial" panose="020B0604020202020204" pitchFamily="34" charset="0"/>
              </a:rPr>
              <a:t>       for (int j = 1; j &lt;= n; j++)</a:t>
            </a:r>
          </a:p>
          <a:p>
            <a:r>
              <a:rPr lang="en-US" altLang="zh-CN" sz="1600" dirty="0">
                <a:latin typeface="Arial" panose="020B0604020202020204" pitchFamily="34" charset="0"/>
              </a:rPr>
              <a:t>         bestx[j] = x[j];</a:t>
            </a:r>
          </a:p>
          <a:p>
            <a:r>
              <a:rPr lang="en-US" altLang="zh-CN" sz="1600" dirty="0">
                <a:latin typeface="Arial" panose="020B0604020202020204" pitchFamily="34" charset="0"/>
              </a:rPr>
              <a:t>       bestf = f;</a:t>
            </a:r>
          </a:p>
          <a:p>
            <a:r>
              <a:rPr lang="en-US" altLang="zh-CN" sz="1600" dirty="0">
                <a:latin typeface="Arial" panose="020B0604020202020204" pitchFamily="34" charset="0"/>
              </a:rPr>
              <a:t>       }</a:t>
            </a:r>
          </a:p>
          <a:p>
            <a:r>
              <a:rPr lang="en-US" altLang="zh-CN" sz="1600" dirty="0">
                <a:latin typeface="Arial" panose="020B0604020202020204" pitchFamily="34" charset="0"/>
              </a:rPr>
              <a:t>   else</a:t>
            </a:r>
          </a:p>
          <a:p>
            <a:r>
              <a:rPr lang="en-US" altLang="zh-CN" sz="1600" dirty="0">
                <a:latin typeface="Arial" panose="020B0604020202020204" pitchFamily="34" charset="0"/>
              </a:rPr>
              <a:t>      for (int j = i; j &lt;= n; j++) {</a:t>
            </a:r>
          </a:p>
          <a:p>
            <a:r>
              <a:rPr lang="en-US" altLang="zh-CN" sz="1600" dirty="0">
                <a:latin typeface="Arial" panose="020B0604020202020204" pitchFamily="34" charset="0"/>
              </a:rPr>
              <a:t>         f1+=M[x[j]][1];</a:t>
            </a:r>
          </a:p>
          <a:p>
            <a:r>
              <a:rPr lang="en-US" altLang="zh-CN" sz="1600" dirty="0">
                <a:latin typeface="Arial" panose="020B0604020202020204" pitchFamily="34" charset="0"/>
              </a:rPr>
              <a:t>         f2[i]=((f2[i-1]&gt;f1)?f2[i-1]:f1)+M[x[j]][2];</a:t>
            </a:r>
          </a:p>
          <a:p>
            <a:r>
              <a:rPr lang="en-US" altLang="zh-CN" sz="1600" dirty="0">
                <a:latin typeface="Arial" panose="020B0604020202020204" pitchFamily="34" charset="0"/>
              </a:rPr>
              <a:t>         f+=f2[i];</a:t>
            </a:r>
          </a:p>
          <a:p>
            <a:r>
              <a:rPr lang="en-US" altLang="zh-CN" sz="1600" dirty="0">
                <a:latin typeface="Arial" panose="020B0604020202020204" pitchFamily="34" charset="0"/>
              </a:rPr>
              <a:t>         if (f &lt; bestf) {</a:t>
            </a:r>
          </a:p>
          <a:p>
            <a:r>
              <a:rPr lang="en-US" altLang="zh-CN" sz="1600" dirty="0">
                <a:latin typeface="Arial" panose="020B0604020202020204" pitchFamily="34" charset="0"/>
              </a:rPr>
              <a:t>            Swap(x[i], x[j]);</a:t>
            </a:r>
          </a:p>
          <a:p>
            <a:r>
              <a:rPr lang="en-US" altLang="zh-CN" sz="1600" dirty="0">
                <a:latin typeface="Arial" panose="020B0604020202020204" pitchFamily="34" charset="0"/>
              </a:rPr>
              <a:t>            Backtrack(i+1);</a:t>
            </a:r>
          </a:p>
          <a:p>
            <a:r>
              <a:rPr lang="en-US" altLang="zh-CN" sz="1600" dirty="0">
                <a:latin typeface="Arial" panose="020B0604020202020204" pitchFamily="34" charset="0"/>
              </a:rPr>
              <a:t>            Swap(x[i], x[j]);</a:t>
            </a:r>
          </a:p>
          <a:p>
            <a:r>
              <a:rPr lang="en-US" altLang="zh-CN" sz="1600" dirty="0">
                <a:latin typeface="Arial" panose="020B0604020202020204" pitchFamily="34" charset="0"/>
              </a:rPr>
              <a:t>            }</a:t>
            </a:r>
          </a:p>
          <a:p>
            <a:r>
              <a:rPr lang="en-US" altLang="zh-CN" sz="1600" dirty="0">
                <a:latin typeface="Arial" panose="020B0604020202020204" pitchFamily="34" charset="0"/>
              </a:rPr>
              <a:t>         f1- =M[x[j]][1];</a:t>
            </a:r>
          </a:p>
          <a:p>
            <a:r>
              <a:rPr lang="en-US" altLang="zh-CN" sz="1600" dirty="0">
                <a:latin typeface="Arial" panose="020B0604020202020204" pitchFamily="34" charset="0"/>
              </a:rPr>
              <a:t>         f- =f2[i];</a:t>
            </a:r>
          </a:p>
          <a:p>
            <a:r>
              <a:rPr lang="en-US" altLang="zh-CN" sz="1600" dirty="0">
                <a:latin typeface="Arial" panose="020B0604020202020204" pitchFamily="34" charset="0"/>
              </a:rPr>
              <a:t>         }</a:t>
            </a:r>
          </a:p>
          <a:p>
            <a:r>
              <a:rPr lang="en-US" altLang="zh-CN" sz="1600" dirty="0">
                <a:latin typeface="Arial" panose="020B0604020202020204" pitchFamily="34" charset="0"/>
              </a:rPr>
              <a:t>}</a:t>
            </a:r>
          </a:p>
        </p:txBody>
      </p:sp>
      <p:pic>
        <p:nvPicPr>
          <p:cNvPr id="35845" name="Picture 7" descr="t53"/>
          <p:cNvPicPr>
            <a:picLocks noChangeAspect="1"/>
          </p:cNvPicPr>
          <p:nvPr/>
        </p:nvPicPr>
        <p:blipFill>
          <a:blip r:embed="rId2"/>
          <a:stretch>
            <a:fillRect/>
          </a:stretch>
        </p:blipFill>
        <p:spPr>
          <a:xfrm>
            <a:off x="5219700" y="981075"/>
            <a:ext cx="3168650" cy="2387600"/>
          </a:xfrm>
          <a:prstGeom prst="rect">
            <a:avLst/>
          </a:prstGeom>
          <a:noFill/>
          <a:ln w="9525">
            <a:noFill/>
          </a:ln>
        </p:spPr>
      </p:pic>
      <p:sp>
        <p:nvSpPr>
          <p:cNvPr id="35846" name="Text Box 8"/>
          <p:cNvSpPr txBox="1"/>
          <p:nvPr/>
        </p:nvSpPr>
        <p:spPr>
          <a:xfrm>
            <a:off x="4211638" y="3781425"/>
            <a:ext cx="4968875" cy="3076575"/>
          </a:xfrm>
          <a:prstGeom prst="rect">
            <a:avLst/>
          </a:prstGeom>
          <a:solidFill>
            <a:schemeClr val="hlink"/>
          </a:solidFill>
          <a:ln w="50800" cap="flat" cmpd="sng">
            <a:solidFill>
              <a:srgbClr val="FF6600"/>
            </a:solidFill>
            <a:prstDash val="solid"/>
            <a:miter/>
            <a:headEnd type="none" w="med" len="med"/>
            <a:tailEnd type="none" w="med" len="med"/>
          </a:ln>
        </p:spPr>
        <p:txBody>
          <a:bodyPr anchor="t" anchorCtr="0">
            <a:spAutoFit/>
          </a:bodyPr>
          <a:lstStyle/>
          <a:p>
            <a:r>
              <a:rPr lang="en-US" altLang="zh-CN" sz="1600" dirty="0">
                <a:latin typeface="Arial" panose="020B0604020202020204" pitchFamily="34" charset="0"/>
              </a:rPr>
              <a:t>class </a:t>
            </a:r>
            <a:r>
              <a:rPr lang="en-US" altLang="zh-CN" sz="1600" b="1" dirty="0">
                <a:latin typeface="Arial" panose="020B0604020202020204" pitchFamily="34" charset="0"/>
              </a:rPr>
              <a:t>Flowshop</a:t>
            </a:r>
            <a:r>
              <a:rPr lang="en-US" altLang="zh-CN" sz="1600" dirty="0">
                <a:latin typeface="Arial" panose="020B0604020202020204" pitchFamily="34" charset="0"/>
              </a:rPr>
              <a:t> {</a:t>
            </a:r>
          </a:p>
          <a:p>
            <a:r>
              <a:rPr lang="en-US" altLang="zh-CN" sz="1600" dirty="0">
                <a:latin typeface="Arial" panose="020B0604020202020204" pitchFamily="34" charset="0"/>
              </a:rPr>
              <a:t>   friend Flow(int**, int, int []);</a:t>
            </a:r>
          </a:p>
          <a:p>
            <a:r>
              <a:rPr lang="en-US" altLang="zh-CN" sz="1600" dirty="0">
                <a:latin typeface="Arial" panose="020B0604020202020204" pitchFamily="34" charset="0"/>
              </a:rPr>
              <a:t>   private:</a:t>
            </a:r>
          </a:p>
          <a:p>
            <a:r>
              <a:rPr lang="en-US" altLang="zh-CN" sz="1600" dirty="0">
                <a:latin typeface="Arial" panose="020B0604020202020204" pitchFamily="34" charset="0"/>
              </a:rPr>
              <a:t>      void Backtrack(int i);</a:t>
            </a:r>
          </a:p>
          <a:p>
            <a:r>
              <a:rPr lang="en-US" altLang="zh-CN" sz="1600" dirty="0">
                <a:latin typeface="Arial" panose="020B0604020202020204" pitchFamily="34" charset="0"/>
              </a:rPr>
              <a:t>      int  **M,    // </a:t>
            </a:r>
            <a:r>
              <a:rPr lang="zh-CN" altLang="en-US" sz="1600" dirty="0">
                <a:latin typeface="Arial" panose="020B0604020202020204" pitchFamily="34" charset="0"/>
              </a:rPr>
              <a:t>各作业所需的处理时间</a:t>
            </a:r>
          </a:p>
          <a:p>
            <a:r>
              <a:rPr lang="zh-CN" altLang="en-US" sz="1600" dirty="0">
                <a:latin typeface="Arial" panose="020B0604020202020204" pitchFamily="34" charset="0"/>
              </a:rPr>
              <a:t>              *</a:t>
            </a:r>
            <a:r>
              <a:rPr lang="en-US" altLang="zh-CN" sz="1600" dirty="0">
                <a:latin typeface="Arial" panose="020B0604020202020204" pitchFamily="34" charset="0"/>
              </a:rPr>
              <a:t>x,     // </a:t>
            </a:r>
            <a:r>
              <a:rPr lang="zh-CN" altLang="en-US" sz="1600" dirty="0">
                <a:latin typeface="Arial" panose="020B0604020202020204" pitchFamily="34" charset="0"/>
              </a:rPr>
              <a:t>当前作业调度</a:t>
            </a:r>
          </a:p>
          <a:p>
            <a:r>
              <a:rPr lang="zh-CN" altLang="en-US" sz="1600" dirty="0">
                <a:latin typeface="Arial" panose="020B0604020202020204" pitchFamily="34" charset="0"/>
              </a:rPr>
              <a:t>        *</a:t>
            </a:r>
            <a:r>
              <a:rPr lang="en-US" altLang="zh-CN" sz="1600" dirty="0">
                <a:latin typeface="Arial" panose="020B0604020202020204" pitchFamily="34" charset="0"/>
              </a:rPr>
              <a:t>bestx,    // </a:t>
            </a:r>
            <a:r>
              <a:rPr lang="zh-CN" altLang="en-US" sz="1600" dirty="0">
                <a:latin typeface="Arial" panose="020B0604020202020204" pitchFamily="34" charset="0"/>
              </a:rPr>
              <a:t>当前最优作业调度</a:t>
            </a:r>
          </a:p>
          <a:p>
            <a:r>
              <a:rPr lang="zh-CN" altLang="en-US" sz="1600" dirty="0">
                <a:latin typeface="Arial" panose="020B0604020202020204" pitchFamily="34" charset="0"/>
              </a:rPr>
              <a:t>             *</a:t>
            </a:r>
            <a:r>
              <a:rPr lang="en-US" altLang="zh-CN" sz="1600" dirty="0">
                <a:latin typeface="Arial" panose="020B0604020202020204" pitchFamily="34" charset="0"/>
              </a:rPr>
              <a:t>f2,    // </a:t>
            </a:r>
            <a:r>
              <a:rPr lang="zh-CN" altLang="en-US" sz="1600" dirty="0">
                <a:latin typeface="Arial" panose="020B0604020202020204" pitchFamily="34" charset="0"/>
              </a:rPr>
              <a:t>机器</a:t>
            </a:r>
            <a:r>
              <a:rPr lang="en-US" altLang="zh-CN" sz="1600" dirty="0">
                <a:latin typeface="Arial" panose="020B0604020202020204" pitchFamily="34" charset="0"/>
              </a:rPr>
              <a:t>2</a:t>
            </a:r>
            <a:r>
              <a:rPr lang="zh-CN" altLang="en-US" sz="1600" dirty="0">
                <a:latin typeface="Arial" panose="020B0604020202020204" pitchFamily="34" charset="0"/>
              </a:rPr>
              <a:t>完成处理时间</a:t>
            </a:r>
          </a:p>
          <a:p>
            <a:r>
              <a:rPr lang="zh-CN" altLang="en-US" sz="1600" dirty="0">
                <a:latin typeface="Arial" panose="020B0604020202020204" pitchFamily="34" charset="0"/>
              </a:rPr>
              <a:t>              </a:t>
            </a:r>
            <a:r>
              <a:rPr lang="en-US" altLang="zh-CN" sz="1600" dirty="0">
                <a:latin typeface="Arial" panose="020B0604020202020204" pitchFamily="34" charset="0"/>
              </a:rPr>
              <a:t>f1,    // </a:t>
            </a:r>
            <a:r>
              <a:rPr lang="zh-CN" altLang="en-US" sz="1600" dirty="0">
                <a:latin typeface="Arial" panose="020B0604020202020204" pitchFamily="34" charset="0"/>
              </a:rPr>
              <a:t>机器</a:t>
            </a:r>
            <a:r>
              <a:rPr lang="en-US" altLang="zh-CN" sz="1600" dirty="0">
                <a:latin typeface="Arial" panose="020B0604020202020204" pitchFamily="34" charset="0"/>
              </a:rPr>
              <a:t>1</a:t>
            </a:r>
            <a:r>
              <a:rPr lang="zh-CN" altLang="en-US" sz="1600" dirty="0">
                <a:latin typeface="Arial" panose="020B0604020202020204" pitchFamily="34" charset="0"/>
              </a:rPr>
              <a:t>完成处理时间</a:t>
            </a:r>
          </a:p>
          <a:p>
            <a:r>
              <a:rPr lang="zh-CN" altLang="en-US" sz="1600" dirty="0">
                <a:latin typeface="Arial" panose="020B0604020202020204" pitchFamily="34" charset="0"/>
              </a:rPr>
              <a:t>               </a:t>
            </a:r>
            <a:r>
              <a:rPr lang="en-US" altLang="zh-CN" sz="1600" dirty="0">
                <a:latin typeface="Arial" panose="020B0604020202020204" pitchFamily="34" charset="0"/>
              </a:rPr>
              <a:t>f,     // </a:t>
            </a:r>
            <a:r>
              <a:rPr lang="zh-CN" altLang="en-US" sz="1600" dirty="0">
                <a:latin typeface="Arial" panose="020B0604020202020204" pitchFamily="34" charset="0"/>
              </a:rPr>
              <a:t>完成时间和</a:t>
            </a:r>
          </a:p>
          <a:p>
            <a:r>
              <a:rPr lang="zh-CN" altLang="en-US" sz="1600" dirty="0">
                <a:latin typeface="Arial" panose="020B0604020202020204" pitchFamily="34" charset="0"/>
              </a:rPr>
              <a:t>         </a:t>
            </a:r>
            <a:r>
              <a:rPr lang="en-US" altLang="zh-CN" sz="1600" dirty="0">
                <a:latin typeface="Arial" panose="020B0604020202020204" pitchFamily="34" charset="0"/>
              </a:rPr>
              <a:t>bestf,    // </a:t>
            </a:r>
            <a:r>
              <a:rPr lang="zh-CN" altLang="en-US" sz="1600" dirty="0">
                <a:latin typeface="Arial" panose="020B0604020202020204" pitchFamily="34" charset="0"/>
              </a:rPr>
              <a:t>当前最优值</a:t>
            </a:r>
          </a:p>
          <a:p>
            <a:r>
              <a:rPr lang="zh-CN" altLang="en-US" sz="1600" dirty="0">
                <a:latin typeface="Arial" panose="020B0604020202020204" pitchFamily="34" charset="0"/>
              </a:rPr>
              <a:t>               </a:t>
            </a:r>
            <a:r>
              <a:rPr lang="en-US" altLang="zh-CN" sz="1600" dirty="0">
                <a:latin typeface="Arial" panose="020B0604020202020204" pitchFamily="34" charset="0"/>
              </a:rPr>
              <a:t>n;   // </a:t>
            </a:r>
            <a:r>
              <a:rPr lang="zh-CN" altLang="en-US" sz="1600" dirty="0">
                <a:latin typeface="Arial" panose="020B0604020202020204" pitchFamily="34" charset="0"/>
              </a:rPr>
              <a:t>作业数</a:t>
            </a:r>
            <a:r>
              <a:rPr lang="en-US" altLang="zh-CN" sz="1600" dirty="0">
                <a:latin typeface="Arial" panose="020B0604020202020204" pitchFamily="34" charset="0"/>
              </a:rPr>
              <a:t>}; </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7"/>
          <p:cNvSpPr>
            <a:spLocks noGrp="1"/>
          </p:cNvSpPr>
          <p:nvPr>
            <p:ph type="sldNum" sz="quarter" idx="4"/>
          </p:nvPr>
        </p:nvSpPr>
        <p:spPr>
          <a:ln/>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en-US" altLang="zh-CN" sz="1000" dirty="0">
                <a:latin typeface="Arial" panose="020B0604020202020204" pitchFamily="34" charset="0"/>
              </a:rPr>
              <a:t>31</a:t>
            </a:fld>
            <a:endParaRPr lang="en-US" altLang="zh-CN" sz="1000" dirty="0">
              <a:latin typeface="Arial" panose="020B0604020202020204" pitchFamily="34" charset="0"/>
            </a:endParaRPr>
          </a:p>
        </p:txBody>
      </p:sp>
      <p:sp>
        <p:nvSpPr>
          <p:cNvPr id="350210" name="Rectangle 2"/>
          <p:cNvSpPr>
            <a:spLocks noGrp="1" noChangeArrowheads="1"/>
          </p:cNvSpPr>
          <p:nvPr>
            <p:ph type="ctrTitle"/>
          </p:nvPr>
        </p:nvSpPr>
        <p:spPr/>
        <p:txBody>
          <a:bodyPr vert="horz" wrap="square" lIns="91440" tIns="45720" rIns="91440" bIns="45720" numCol="1" anchor="b" anchorCtr="0" compatLnSpc="1"/>
          <a:lstStyle/>
          <a:p>
            <a:pPr marL="0" marR="0" lvl="0" indent="0" algn="r" defTabSz="914400" rtl="0" eaLnBrk="1" fontAlgn="base" latinLnBrk="0" hangingPunct="1">
              <a:lnSpc>
                <a:spcPct val="100000"/>
              </a:lnSpc>
              <a:spcBef>
                <a:spcPct val="0"/>
              </a:spcBef>
              <a:spcAft>
                <a:spcPct val="0"/>
              </a:spcAft>
              <a:buClrTx/>
              <a:buSzTx/>
              <a:buFontTx/>
              <a:buNone/>
              <a:defRPr/>
            </a:pPr>
            <a:r>
              <a:rPr kumimoji="0" lang="zh-CN" altLang="en-US" sz="4800" b="1" i="0" u="none" strike="noStrike" kern="1200" cap="none" spc="0" normalizeH="0" baseline="0" noProof="0">
                <a:ln>
                  <a:noFill/>
                </a:ln>
                <a:solidFill>
                  <a:schemeClr val="tx2"/>
                </a:solidFill>
                <a:effectLst>
                  <a:outerShdw blurRad="38100" dist="38100" dir="2700000" algn="tl">
                    <a:srgbClr val="C0C0C0"/>
                  </a:outerShdw>
                </a:effectLst>
                <a:uLnTx/>
                <a:uFillTx/>
                <a:latin typeface="+mj-lt"/>
                <a:ea typeface="黑体" panose="02010609060101010101" pitchFamily="2" charset="-122"/>
                <a:cs typeface="+mj-cs"/>
              </a:rPr>
              <a:t>符号三角形问题</a:t>
            </a:r>
          </a:p>
        </p:txBody>
      </p:sp>
      <p:sp>
        <p:nvSpPr>
          <p:cNvPr id="36867" name="Rectangle 3"/>
          <p:cNvSpPr>
            <a:spLocks noGrp="1"/>
          </p:cNvSpPr>
          <p:nvPr>
            <p:ph type="subTitle" idx="1"/>
          </p:nvPr>
        </p:nvSpPr>
        <p:spPr>
          <a:ln/>
        </p:spPr>
        <p:txBody>
          <a:bodyPr vert="horz" wrap="square" lIns="91440" tIns="45720" rIns="91440" bIns="45720" anchor="t" anchorCtr="0"/>
          <a:lstStyle/>
          <a:p>
            <a:pPr eaLnBrk="1" hangingPunct="1">
              <a:buSzPct val="70000"/>
            </a:pPr>
            <a:endParaRPr lang="zh-CN" altLang="en-US" kern="1200" dirty="0">
              <a:latin typeface="+mn-lt"/>
              <a:ea typeface="+mn-ea"/>
              <a:cs typeface="+mn-cs"/>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灯片编号占位符 3"/>
          <p:cNvSpPr>
            <a:spLocks noGrp="1"/>
          </p:cNvSpPr>
          <p:nvPr>
            <p:ph type="sldNum" sz="quarter" idx="12"/>
          </p:nvPr>
        </p:nvSpPr>
        <p:spPr>
          <a:ln/>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en-US" altLang="zh-CN" sz="1000" dirty="0"/>
              <a:t>32</a:t>
            </a:fld>
            <a:endParaRPr lang="en-US" altLang="zh-CN" sz="1000" dirty="0"/>
          </a:p>
        </p:txBody>
      </p:sp>
      <p:sp>
        <p:nvSpPr>
          <p:cNvPr id="294916" name="Rectangle 4"/>
          <p:cNvSpPr>
            <a:spLocks noChangeArrowheads="1"/>
          </p:cNvSpPr>
          <p:nvPr/>
        </p:nvSpPr>
        <p:spPr bwMode="auto">
          <a:xfrm>
            <a:off x="611188" y="0"/>
            <a:ext cx="7772400" cy="803275"/>
          </a:xfrm>
          <a:prstGeom prst="rect">
            <a:avLst/>
          </a:prstGeom>
          <a:noFill/>
          <a:ln>
            <a:noFill/>
          </a:ln>
          <a:effectLst/>
        </p:spPr>
        <p:txBody>
          <a:bodyPr anchor="ctr"/>
          <a:lstStyle>
            <a:lvl1pPr>
              <a:defRPr sz="3900" b="1">
                <a:solidFill>
                  <a:schemeClr val="tx2"/>
                </a:solidFill>
                <a:latin typeface="Arial" panose="020B0604020202020204" pitchFamily="34" charset="0"/>
                <a:ea typeface="宋体" panose="02010600030101010101" pitchFamily="2" charset="-122"/>
              </a:defRPr>
            </a:lvl1pPr>
            <a:lvl2pPr>
              <a:defRPr sz="3900" b="1">
                <a:solidFill>
                  <a:schemeClr val="tx2"/>
                </a:solidFill>
                <a:latin typeface="Arial" panose="020B0604020202020204" pitchFamily="34" charset="0"/>
                <a:ea typeface="宋体" panose="02010600030101010101" pitchFamily="2" charset="-122"/>
              </a:defRPr>
            </a:lvl2pPr>
            <a:lvl3pPr>
              <a:defRPr sz="3900" b="1">
                <a:solidFill>
                  <a:schemeClr val="tx2"/>
                </a:solidFill>
                <a:latin typeface="Arial" panose="020B0604020202020204" pitchFamily="34" charset="0"/>
                <a:ea typeface="宋体" panose="02010600030101010101" pitchFamily="2" charset="-122"/>
              </a:defRPr>
            </a:lvl3pPr>
            <a:lvl4pPr>
              <a:defRPr sz="3900" b="1">
                <a:solidFill>
                  <a:schemeClr val="tx2"/>
                </a:solidFill>
                <a:latin typeface="Arial" panose="020B0604020202020204" pitchFamily="34" charset="0"/>
                <a:ea typeface="宋体" panose="02010600030101010101" pitchFamily="2" charset="-122"/>
              </a:defRPr>
            </a:lvl4pPr>
            <a:lvl5pPr>
              <a:defRPr sz="3900" b="1">
                <a:solidFill>
                  <a:schemeClr val="tx2"/>
                </a:solidFill>
                <a:latin typeface="Arial" panose="020B0604020202020204" pitchFamily="34" charset="0"/>
                <a:ea typeface="宋体" panose="02010600030101010101" pitchFamily="2" charset="-122"/>
              </a:defRPr>
            </a:lvl5pPr>
            <a:lvl6pPr marL="457200" fontAlgn="base">
              <a:spcBef>
                <a:spcPct val="0"/>
              </a:spcBef>
              <a:spcAft>
                <a:spcPct val="0"/>
              </a:spcAft>
              <a:defRPr sz="3900" b="1">
                <a:solidFill>
                  <a:schemeClr val="tx2"/>
                </a:solidFill>
                <a:latin typeface="Arial" panose="020B0604020202020204" pitchFamily="34" charset="0"/>
                <a:ea typeface="宋体" panose="02010600030101010101" pitchFamily="2" charset="-122"/>
              </a:defRPr>
            </a:lvl6pPr>
            <a:lvl7pPr marL="914400" fontAlgn="base">
              <a:spcBef>
                <a:spcPct val="0"/>
              </a:spcBef>
              <a:spcAft>
                <a:spcPct val="0"/>
              </a:spcAft>
              <a:defRPr sz="3900" b="1">
                <a:solidFill>
                  <a:schemeClr val="tx2"/>
                </a:solidFill>
                <a:latin typeface="Arial" panose="020B0604020202020204" pitchFamily="34" charset="0"/>
                <a:ea typeface="宋体" panose="02010600030101010101" pitchFamily="2" charset="-122"/>
              </a:defRPr>
            </a:lvl7pPr>
            <a:lvl8pPr marL="1371600" fontAlgn="base">
              <a:spcBef>
                <a:spcPct val="0"/>
              </a:spcBef>
              <a:spcAft>
                <a:spcPct val="0"/>
              </a:spcAft>
              <a:defRPr sz="3900" b="1">
                <a:solidFill>
                  <a:schemeClr val="tx2"/>
                </a:solidFill>
                <a:latin typeface="Arial" panose="020B0604020202020204" pitchFamily="34" charset="0"/>
                <a:ea typeface="宋体" panose="02010600030101010101" pitchFamily="2" charset="-122"/>
              </a:defRPr>
            </a:lvl8pPr>
            <a:lvl9pPr marL="1828800" fontAlgn="base">
              <a:spcBef>
                <a:spcPct val="0"/>
              </a:spcBef>
              <a:spcAft>
                <a:spcPct val="0"/>
              </a:spcAft>
              <a:defRPr sz="3900" b="1">
                <a:solidFill>
                  <a:schemeClr val="tx2"/>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3900" b="1" i="0" u="none" strike="noStrike" kern="1200" cap="none" spc="0" normalizeH="0" baseline="0" noProof="0">
                <a:ln>
                  <a:noFill/>
                </a:ln>
                <a:solidFill>
                  <a:schemeClr val="tx2"/>
                </a:solidFill>
                <a:effectLst>
                  <a:outerShdw blurRad="38100" dist="38100" dir="2700000" algn="tl">
                    <a:srgbClr val="C0C0C0"/>
                  </a:outerShdw>
                </a:effectLst>
                <a:uLnTx/>
                <a:uFillTx/>
                <a:latin typeface="Arial" panose="020B0604020202020204" pitchFamily="34" charset="0"/>
                <a:ea typeface="黑体" panose="02010609060101010101" pitchFamily="2" charset="-122"/>
                <a:cs typeface="+mn-cs"/>
              </a:rPr>
              <a:t>符号三角形问题</a:t>
            </a:r>
          </a:p>
        </p:txBody>
      </p:sp>
      <p:sp>
        <p:nvSpPr>
          <p:cNvPr id="37891" name="Text Box 5"/>
          <p:cNvSpPr txBox="1"/>
          <p:nvPr/>
        </p:nvSpPr>
        <p:spPr>
          <a:xfrm>
            <a:off x="2905125" y="1771650"/>
            <a:ext cx="3057525" cy="2647950"/>
          </a:xfrm>
          <a:prstGeom prst="rect">
            <a:avLst/>
          </a:prstGeom>
          <a:noFill/>
          <a:ln w="6350">
            <a:noFill/>
          </a:ln>
        </p:spPr>
        <p:txBody>
          <a:bodyPr wrap="none" anchor="t" anchorCtr="0">
            <a:spAutoFit/>
          </a:bodyPr>
          <a:lstStyle/>
          <a:p>
            <a:pPr algn="ctr"/>
            <a:r>
              <a:rPr lang="en-US" altLang="zh-CN" sz="2400" b="1" dirty="0">
                <a:solidFill>
                  <a:srgbClr val="000000"/>
                </a:solidFill>
                <a:latin typeface="Arial" panose="020B0604020202020204" pitchFamily="34" charset="0"/>
              </a:rPr>
              <a:t>+   +   -   +   -   +   +</a:t>
            </a:r>
          </a:p>
          <a:p>
            <a:pPr algn="ctr"/>
            <a:r>
              <a:rPr lang="en-US" altLang="zh-CN" sz="2400" b="1" dirty="0">
                <a:solidFill>
                  <a:srgbClr val="000000"/>
                </a:solidFill>
                <a:latin typeface="Arial" panose="020B0604020202020204" pitchFamily="34" charset="0"/>
              </a:rPr>
              <a:t>+   -   -   -   -   +</a:t>
            </a:r>
          </a:p>
          <a:p>
            <a:pPr algn="ctr"/>
            <a:r>
              <a:rPr lang="en-US" altLang="zh-CN" sz="2400" b="1" dirty="0">
                <a:solidFill>
                  <a:srgbClr val="000000"/>
                </a:solidFill>
                <a:latin typeface="Arial" panose="020B0604020202020204" pitchFamily="34" charset="0"/>
              </a:rPr>
              <a:t>-   +   +   +   -</a:t>
            </a:r>
          </a:p>
          <a:p>
            <a:pPr algn="ctr"/>
            <a:r>
              <a:rPr lang="en-US" altLang="zh-CN" sz="2400" b="1" dirty="0">
                <a:solidFill>
                  <a:srgbClr val="000000"/>
                </a:solidFill>
                <a:latin typeface="Arial" panose="020B0604020202020204" pitchFamily="34" charset="0"/>
              </a:rPr>
              <a:t>   -   +   +   -</a:t>
            </a:r>
          </a:p>
          <a:p>
            <a:pPr algn="ctr"/>
            <a:r>
              <a:rPr lang="en-US" altLang="zh-CN" sz="2400" b="1" dirty="0">
                <a:solidFill>
                  <a:srgbClr val="000000"/>
                </a:solidFill>
                <a:latin typeface="Arial" panose="020B0604020202020204" pitchFamily="34" charset="0"/>
              </a:rPr>
              <a:t>   -   +   -</a:t>
            </a:r>
          </a:p>
          <a:p>
            <a:pPr algn="ctr"/>
            <a:r>
              <a:rPr lang="en-US" altLang="zh-CN" sz="2400" b="1" dirty="0">
                <a:solidFill>
                  <a:srgbClr val="000000"/>
                </a:solidFill>
                <a:latin typeface="Arial" panose="020B0604020202020204" pitchFamily="34" charset="0"/>
              </a:rPr>
              <a:t>   -   -</a:t>
            </a:r>
          </a:p>
          <a:p>
            <a:pPr algn="ctr"/>
            <a:r>
              <a:rPr lang="en-US" altLang="zh-CN" sz="2400" b="1" dirty="0">
                <a:solidFill>
                  <a:srgbClr val="000000"/>
                </a:solidFill>
                <a:latin typeface="Arial" panose="020B0604020202020204" pitchFamily="34" charset="0"/>
              </a:rPr>
              <a:t>   +</a:t>
            </a:r>
            <a:endParaRPr lang="zh-CN" altLang="en-US" sz="2400" b="1" dirty="0">
              <a:solidFill>
                <a:srgbClr val="000000"/>
              </a:solidFill>
              <a:latin typeface="Arial" panose="020B0604020202020204" pitchFamily="34" charset="0"/>
              <a:ea typeface="Times New Roman" panose="02020603050405020304" pitchFamily="18" charset="0"/>
            </a:endParaRPr>
          </a:p>
        </p:txBody>
      </p:sp>
      <p:sp>
        <p:nvSpPr>
          <p:cNvPr id="37892" name="Text Box 6"/>
          <p:cNvSpPr txBox="1"/>
          <p:nvPr/>
        </p:nvSpPr>
        <p:spPr>
          <a:xfrm>
            <a:off x="323850" y="908050"/>
            <a:ext cx="8301038" cy="822325"/>
          </a:xfrm>
          <a:prstGeom prst="rect">
            <a:avLst/>
          </a:prstGeom>
          <a:noFill/>
          <a:ln w="6350">
            <a:noFill/>
          </a:ln>
        </p:spPr>
        <p:txBody>
          <a:bodyPr anchor="t" anchorCtr="0">
            <a:spAutoFit/>
          </a:bodyPr>
          <a:lstStyle/>
          <a:p>
            <a:r>
              <a:rPr lang="zh-CN" altLang="en-US" sz="2400" dirty="0">
                <a:latin typeface="黑体" panose="02010609060101010101" pitchFamily="2" charset="-122"/>
                <a:ea typeface="黑体" panose="02010609060101010101" pitchFamily="2" charset="-122"/>
              </a:rPr>
              <a:t>下图是由</a:t>
            </a:r>
            <a:r>
              <a:rPr lang="en-US" altLang="zh-CN" sz="2400" dirty="0">
                <a:latin typeface="黑体" panose="02010609060101010101" pitchFamily="2" charset="-122"/>
                <a:ea typeface="黑体" panose="02010609060101010101" pitchFamily="2" charset="-122"/>
              </a:rPr>
              <a:t>14</a:t>
            </a:r>
            <a:r>
              <a:rPr lang="zh-CN" altLang="en-US" sz="2400" dirty="0">
                <a:latin typeface="黑体" panose="02010609060101010101" pitchFamily="2" charset="-122"/>
                <a:ea typeface="黑体" panose="02010609060101010101" pitchFamily="2" charset="-122"/>
              </a:rPr>
              <a:t>个</a:t>
            </a:r>
            <a:r>
              <a:rPr lang="zh-CN" altLang="en-US" sz="2400" dirty="0">
                <a:latin typeface="Arial" panose="020B0604020202020204" pitchFamily="34" charset="0"/>
                <a:ea typeface="黑体" panose="02010609060101010101" pitchFamily="2" charset="-122"/>
              </a:rPr>
              <a:t>“</a:t>
            </a:r>
            <a:r>
              <a:rPr lang="en-US" altLang="zh-CN" sz="2400" dirty="0">
                <a:latin typeface="黑体" panose="02010609060101010101" pitchFamily="2" charset="-122"/>
                <a:ea typeface="黑体" panose="02010609060101010101" pitchFamily="2" charset="-122"/>
              </a:rPr>
              <a:t>+</a:t>
            </a:r>
            <a:r>
              <a:rPr lang="en-US" altLang="zh-CN" sz="2400" dirty="0">
                <a:latin typeface="Arial" panose="020B0604020202020204" pitchFamily="34" charset="0"/>
                <a:ea typeface="黑体" panose="02010609060101010101" pitchFamily="2" charset="-122"/>
              </a:rPr>
              <a:t>”</a:t>
            </a:r>
            <a:r>
              <a:rPr lang="zh-CN" altLang="en-US" sz="2400" dirty="0">
                <a:latin typeface="黑体" panose="02010609060101010101" pitchFamily="2" charset="-122"/>
                <a:ea typeface="黑体" panose="02010609060101010101" pitchFamily="2" charset="-122"/>
              </a:rPr>
              <a:t>和</a:t>
            </a:r>
            <a:r>
              <a:rPr lang="en-US" altLang="zh-CN" sz="2400" dirty="0">
                <a:latin typeface="黑体" panose="02010609060101010101" pitchFamily="2" charset="-122"/>
                <a:ea typeface="黑体" panose="02010609060101010101" pitchFamily="2" charset="-122"/>
              </a:rPr>
              <a:t>14</a:t>
            </a:r>
            <a:r>
              <a:rPr lang="zh-CN" altLang="en-US" sz="2400" dirty="0">
                <a:latin typeface="黑体" panose="02010609060101010101" pitchFamily="2" charset="-122"/>
                <a:ea typeface="黑体" panose="02010609060101010101" pitchFamily="2" charset="-122"/>
              </a:rPr>
              <a:t>个</a:t>
            </a:r>
            <a:r>
              <a:rPr lang="zh-CN" altLang="en-US" sz="2400" dirty="0">
                <a:latin typeface="Arial" panose="020B0604020202020204" pitchFamily="34" charset="0"/>
                <a:ea typeface="黑体" panose="02010609060101010101" pitchFamily="2" charset="-122"/>
              </a:rPr>
              <a:t>“</a:t>
            </a:r>
            <a:r>
              <a:rPr lang="en-US" altLang="zh-CN" sz="2400" dirty="0">
                <a:latin typeface="黑体" panose="02010609060101010101" pitchFamily="2" charset="-122"/>
                <a:ea typeface="黑体" panose="02010609060101010101" pitchFamily="2" charset="-122"/>
              </a:rPr>
              <a:t>-</a:t>
            </a:r>
            <a:r>
              <a:rPr lang="en-US" altLang="zh-CN" sz="2400" dirty="0">
                <a:latin typeface="Arial" panose="020B0604020202020204" pitchFamily="34" charset="0"/>
                <a:ea typeface="黑体" panose="02010609060101010101" pitchFamily="2" charset="-122"/>
              </a:rPr>
              <a:t>”</a:t>
            </a:r>
            <a:r>
              <a:rPr lang="zh-CN" altLang="en-US" sz="2400" dirty="0">
                <a:latin typeface="黑体" panose="02010609060101010101" pitchFamily="2" charset="-122"/>
                <a:ea typeface="黑体" panose="02010609060101010101" pitchFamily="2" charset="-122"/>
              </a:rPr>
              <a:t>组成的符号三角形。</a:t>
            </a:r>
            <a:r>
              <a:rPr lang="en-US" altLang="zh-CN" sz="2400" dirty="0">
                <a:latin typeface="黑体" panose="02010609060101010101" pitchFamily="2" charset="-122"/>
                <a:ea typeface="黑体" panose="02010609060101010101" pitchFamily="2" charset="-122"/>
              </a:rPr>
              <a:t>2</a:t>
            </a:r>
            <a:r>
              <a:rPr lang="zh-CN" altLang="en-US" sz="2400" dirty="0">
                <a:latin typeface="黑体" panose="02010609060101010101" pitchFamily="2" charset="-122"/>
                <a:ea typeface="黑体" panose="02010609060101010101" pitchFamily="2" charset="-122"/>
              </a:rPr>
              <a:t>个同号下面都是</a:t>
            </a:r>
            <a:r>
              <a:rPr lang="zh-CN" altLang="en-US" sz="2400" dirty="0">
                <a:latin typeface="Arial" panose="020B0604020202020204" pitchFamily="34" charset="0"/>
                <a:ea typeface="黑体" panose="02010609060101010101" pitchFamily="2" charset="-122"/>
              </a:rPr>
              <a:t>“</a:t>
            </a:r>
            <a:r>
              <a:rPr lang="en-US" altLang="zh-CN" sz="2400" dirty="0">
                <a:latin typeface="黑体" panose="02010609060101010101" pitchFamily="2" charset="-122"/>
                <a:ea typeface="黑体" panose="02010609060101010101" pitchFamily="2" charset="-122"/>
              </a:rPr>
              <a:t>+</a:t>
            </a:r>
            <a:r>
              <a:rPr lang="en-US" altLang="zh-CN" sz="2400" dirty="0">
                <a:latin typeface="Arial" panose="020B0604020202020204" pitchFamily="34" charset="0"/>
                <a:ea typeface="黑体" panose="02010609060101010101" pitchFamily="2" charset="-122"/>
              </a:rPr>
              <a:t>”</a:t>
            </a:r>
            <a:r>
              <a:rPr lang="zh-CN" altLang="en-US" sz="2400" dirty="0">
                <a:latin typeface="黑体" panose="02010609060101010101" pitchFamily="2" charset="-122"/>
                <a:ea typeface="黑体" panose="02010609060101010101" pitchFamily="2" charset="-122"/>
              </a:rPr>
              <a:t>，</a:t>
            </a:r>
            <a:r>
              <a:rPr lang="en-US" altLang="zh-CN" sz="2400" dirty="0">
                <a:latin typeface="黑体" panose="02010609060101010101" pitchFamily="2" charset="-122"/>
                <a:ea typeface="黑体" panose="02010609060101010101" pitchFamily="2" charset="-122"/>
              </a:rPr>
              <a:t>2</a:t>
            </a:r>
            <a:r>
              <a:rPr lang="zh-CN" altLang="en-US" sz="2400" dirty="0">
                <a:latin typeface="黑体" panose="02010609060101010101" pitchFamily="2" charset="-122"/>
                <a:ea typeface="黑体" panose="02010609060101010101" pitchFamily="2" charset="-122"/>
              </a:rPr>
              <a:t>个异号下面都是</a:t>
            </a:r>
            <a:r>
              <a:rPr lang="zh-CN" altLang="en-US" sz="2400" dirty="0">
                <a:latin typeface="Arial" panose="020B0604020202020204" pitchFamily="34" charset="0"/>
                <a:ea typeface="黑体" panose="02010609060101010101" pitchFamily="2" charset="-122"/>
              </a:rPr>
              <a:t>“</a:t>
            </a:r>
            <a:r>
              <a:rPr lang="en-US" altLang="zh-CN" sz="2400" dirty="0">
                <a:latin typeface="黑体" panose="02010609060101010101" pitchFamily="2" charset="-122"/>
                <a:ea typeface="黑体" panose="02010609060101010101" pitchFamily="2" charset="-122"/>
              </a:rPr>
              <a:t>-</a:t>
            </a:r>
            <a:r>
              <a:rPr lang="en-US" altLang="zh-CN" sz="2400" dirty="0">
                <a:latin typeface="Arial" panose="020B0604020202020204" pitchFamily="34" charset="0"/>
                <a:ea typeface="黑体" panose="02010609060101010101" pitchFamily="2" charset="-122"/>
              </a:rPr>
              <a:t>”</a:t>
            </a:r>
            <a:r>
              <a:rPr lang="zh-CN" altLang="en-US" sz="2400" dirty="0">
                <a:latin typeface="黑体" panose="02010609060101010101" pitchFamily="2" charset="-122"/>
                <a:ea typeface="黑体" panose="02010609060101010101" pitchFamily="2" charset="-122"/>
              </a:rPr>
              <a:t>。</a:t>
            </a:r>
          </a:p>
        </p:txBody>
      </p:sp>
      <p:sp>
        <p:nvSpPr>
          <p:cNvPr id="37893" name="Text Box 7"/>
          <p:cNvSpPr txBox="1"/>
          <p:nvPr/>
        </p:nvSpPr>
        <p:spPr>
          <a:xfrm>
            <a:off x="376238" y="4527550"/>
            <a:ext cx="8299450" cy="1187450"/>
          </a:xfrm>
          <a:prstGeom prst="rect">
            <a:avLst/>
          </a:prstGeom>
          <a:noFill/>
          <a:ln w="6350">
            <a:noFill/>
          </a:ln>
        </p:spPr>
        <p:txBody>
          <a:bodyPr anchor="t" anchorCtr="0">
            <a:spAutoFit/>
          </a:bodyPr>
          <a:lstStyle/>
          <a:p>
            <a:r>
              <a:rPr lang="zh-CN" altLang="en-US" sz="2400" dirty="0">
                <a:latin typeface="黑体" panose="02010609060101010101" pitchFamily="2" charset="-122"/>
                <a:ea typeface="黑体" panose="02010609060101010101" pitchFamily="2" charset="-122"/>
              </a:rPr>
              <a:t>在一般情况下，符号三角形的第一行有</a:t>
            </a:r>
            <a:r>
              <a:rPr lang="en-US" altLang="zh-CN" sz="2400" dirty="0">
                <a:latin typeface="黑体" panose="02010609060101010101" pitchFamily="2" charset="-122"/>
                <a:ea typeface="黑体" panose="02010609060101010101" pitchFamily="2" charset="-122"/>
              </a:rPr>
              <a:t>n</a:t>
            </a:r>
            <a:r>
              <a:rPr lang="zh-CN" altLang="en-US" sz="2400" dirty="0">
                <a:latin typeface="黑体" panose="02010609060101010101" pitchFamily="2" charset="-122"/>
                <a:ea typeface="黑体" panose="02010609060101010101" pitchFamily="2" charset="-122"/>
              </a:rPr>
              <a:t>个符号。符号三角形问题要求对于给定的</a:t>
            </a:r>
            <a:r>
              <a:rPr lang="en-US" altLang="zh-CN" sz="2400" dirty="0">
                <a:latin typeface="黑体" panose="02010609060101010101" pitchFamily="2" charset="-122"/>
                <a:ea typeface="黑体" panose="02010609060101010101" pitchFamily="2" charset="-122"/>
              </a:rPr>
              <a:t>n</a:t>
            </a:r>
            <a:r>
              <a:rPr lang="zh-CN" altLang="en-US" sz="2400" dirty="0">
                <a:latin typeface="黑体" panose="02010609060101010101" pitchFamily="2" charset="-122"/>
                <a:ea typeface="黑体" panose="02010609060101010101" pitchFamily="2" charset="-122"/>
              </a:rPr>
              <a:t>，计算有多少个不同的符号三角形，使其所含的</a:t>
            </a:r>
            <a:r>
              <a:rPr lang="zh-CN" altLang="en-US" sz="2400" dirty="0">
                <a:latin typeface="Arial" panose="020B0604020202020204" pitchFamily="34" charset="0"/>
                <a:ea typeface="黑体" panose="02010609060101010101" pitchFamily="2" charset="-122"/>
              </a:rPr>
              <a:t>“</a:t>
            </a:r>
            <a:r>
              <a:rPr lang="en-US" altLang="zh-CN" sz="2400" dirty="0">
                <a:latin typeface="黑体" panose="02010609060101010101" pitchFamily="2" charset="-122"/>
                <a:ea typeface="黑体" panose="02010609060101010101" pitchFamily="2" charset="-122"/>
              </a:rPr>
              <a:t>+</a:t>
            </a:r>
            <a:r>
              <a:rPr lang="en-US" altLang="zh-CN" sz="2400" dirty="0">
                <a:latin typeface="Arial" panose="020B0604020202020204" pitchFamily="34" charset="0"/>
                <a:ea typeface="黑体" panose="02010609060101010101" pitchFamily="2" charset="-122"/>
              </a:rPr>
              <a:t>”</a:t>
            </a:r>
            <a:r>
              <a:rPr lang="zh-CN" altLang="en-US" sz="2400" dirty="0">
                <a:latin typeface="黑体" panose="02010609060101010101" pitchFamily="2" charset="-122"/>
                <a:ea typeface="黑体" panose="02010609060101010101" pitchFamily="2" charset="-122"/>
              </a:rPr>
              <a:t>和</a:t>
            </a:r>
            <a:r>
              <a:rPr lang="zh-CN" altLang="en-US" sz="2400" dirty="0">
                <a:latin typeface="Arial" panose="020B0604020202020204" pitchFamily="34" charset="0"/>
                <a:ea typeface="黑体" panose="02010609060101010101" pitchFamily="2" charset="-122"/>
              </a:rPr>
              <a:t>“</a:t>
            </a:r>
            <a:r>
              <a:rPr lang="en-US" altLang="zh-CN" sz="2400" dirty="0">
                <a:latin typeface="黑体" panose="02010609060101010101" pitchFamily="2" charset="-122"/>
                <a:ea typeface="黑体" panose="02010609060101010101" pitchFamily="2" charset="-122"/>
              </a:rPr>
              <a:t>-</a:t>
            </a:r>
            <a:r>
              <a:rPr lang="en-US" altLang="zh-CN" sz="2400" dirty="0">
                <a:latin typeface="Arial" panose="020B0604020202020204" pitchFamily="34" charset="0"/>
                <a:ea typeface="黑体" panose="02010609060101010101" pitchFamily="2" charset="-122"/>
              </a:rPr>
              <a:t>”</a:t>
            </a:r>
            <a:r>
              <a:rPr lang="zh-CN" altLang="en-US" sz="2400" dirty="0">
                <a:latin typeface="黑体" panose="02010609060101010101" pitchFamily="2" charset="-122"/>
                <a:ea typeface="黑体" panose="02010609060101010101" pitchFamily="2" charset="-122"/>
              </a:rPr>
              <a:t>的个数相同。</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灯片编号占位符 3"/>
          <p:cNvSpPr>
            <a:spLocks noGrp="1"/>
          </p:cNvSpPr>
          <p:nvPr>
            <p:ph type="sldNum" sz="quarter" idx="12"/>
          </p:nvPr>
        </p:nvSpPr>
        <p:spPr>
          <a:ln/>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en-US" altLang="zh-CN" sz="1000" dirty="0"/>
              <a:t>33</a:t>
            </a:fld>
            <a:endParaRPr lang="en-US" altLang="zh-CN" sz="1000" dirty="0"/>
          </a:p>
        </p:txBody>
      </p:sp>
      <p:sp>
        <p:nvSpPr>
          <p:cNvPr id="295940" name="Rectangle 4"/>
          <p:cNvSpPr>
            <a:spLocks noChangeArrowheads="1"/>
          </p:cNvSpPr>
          <p:nvPr/>
        </p:nvSpPr>
        <p:spPr bwMode="auto">
          <a:xfrm>
            <a:off x="611188" y="0"/>
            <a:ext cx="7772400" cy="803275"/>
          </a:xfrm>
          <a:prstGeom prst="rect">
            <a:avLst/>
          </a:prstGeom>
          <a:noFill/>
          <a:ln>
            <a:noFill/>
          </a:ln>
          <a:effectLst/>
        </p:spPr>
        <p:txBody>
          <a:bodyPr anchor="ctr"/>
          <a:lstStyle>
            <a:lvl1pPr>
              <a:defRPr sz="3900" b="1">
                <a:solidFill>
                  <a:schemeClr val="tx2"/>
                </a:solidFill>
                <a:latin typeface="Arial" panose="020B0604020202020204" pitchFamily="34" charset="0"/>
                <a:ea typeface="宋体" panose="02010600030101010101" pitchFamily="2" charset="-122"/>
              </a:defRPr>
            </a:lvl1pPr>
            <a:lvl2pPr>
              <a:defRPr sz="3900" b="1">
                <a:solidFill>
                  <a:schemeClr val="tx2"/>
                </a:solidFill>
                <a:latin typeface="Arial" panose="020B0604020202020204" pitchFamily="34" charset="0"/>
                <a:ea typeface="宋体" panose="02010600030101010101" pitchFamily="2" charset="-122"/>
              </a:defRPr>
            </a:lvl2pPr>
            <a:lvl3pPr>
              <a:defRPr sz="3900" b="1">
                <a:solidFill>
                  <a:schemeClr val="tx2"/>
                </a:solidFill>
                <a:latin typeface="Arial" panose="020B0604020202020204" pitchFamily="34" charset="0"/>
                <a:ea typeface="宋体" panose="02010600030101010101" pitchFamily="2" charset="-122"/>
              </a:defRPr>
            </a:lvl3pPr>
            <a:lvl4pPr>
              <a:defRPr sz="3900" b="1">
                <a:solidFill>
                  <a:schemeClr val="tx2"/>
                </a:solidFill>
                <a:latin typeface="Arial" panose="020B0604020202020204" pitchFamily="34" charset="0"/>
                <a:ea typeface="宋体" panose="02010600030101010101" pitchFamily="2" charset="-122"/>
              </a:defRPr>
            </a:lvl4pPr>
            <a:lvl5pPr>
              <a:defRPr sz="3900" b="1">
                <a:solidFill>
                  <a:schemeClr val="tx2"/>
                </a:solidFill>
                <a:latin typeface="Arial" panose="020B0604020202020204" pitchFamily="34" charset="0"/>
                <a:ea typeface="宋体" panose="02010600030101010101" pitchFamily="2" charset="-122"/>
              </a:defRPr>
            </a:lvl5pPr>
            <a:lvl6pPr marL="457200" fontAlgn="base">
              <a:spcBef>
                <a:spcPct val="0"/>
              </a:spcBef>
              <a:spcAft>
                <a:spcPct val="0"/>
              </a:spcAft>
              <a:defRPr sz="3900" b="1">
                <a:solidFill>
                  <a:schemeClr val="tx2"/>
                </a:solidFill>
                <a:latin typeface="Arial" panose="020B0604020202020204" pitchFamily="34" charset="0"/>
                <a:ea typeface="宋体" panose="02010600030101010101" pitchFamily="2" charset="-122"/>
              </a:defRPr>
            </a:lvl6pPr>
            <a:lvl7pPr marL="914400" fontAlgn="base">
              <a:spcBef>
                <a:spcPct val="0"/>
              </a:spcBef>
              <a:spcAft>
                <a:spcPct val="0"/>
              </a:spcAft>
              <a:defRPr sz="3900" b="1">
                <a:solidFill>
                  <a:schemeClr val="tx2"/>
                </a:solidFill>
                <a:latin typeface="Arial" panose="020B0604020202020204" pitchFamily="34" charset="0"/>
                <a:ea typeface="宋体" panose="02010600030101010101" pitchFamily="2" charset="-122"/>
              </a:defRPr>
            </a:lvl7pPr>
            <a:lvl8pPr marL="1371600" fontAlgn="base">
              <a:spcBef>
                <a:spcPct val="0"/>
              </a:spcBef>
              <a:spcAft>
                <a:spcPct val="0"/>
              </a:spcAft>
              <a:defRPr sz="3900" b="1">
                <a:solidFill>
                  <a:schemeClr val="tx2"/>
                </a:solidFill>
                <a:latin typeface="Arial" panose="020B0604020202020204" pitchFamily="34" charset="0"/>
                <a:ea typeface="宋体" panose="02010600030101010101" pitchFamily="2" charset="-122"/>
              </a:defRPr>
            </a:lvl8pPr>
            <a:lvl9pPr marL="1828800" fontAlgn="base">
              <a:spcBef>
                <a:spcPct val="0"/>
              </a:spcBef>
              <a:spcAft>
                <a:spcPct val="0"/>
              </a:spcAft>
              <a:defRPr sz="3900" b="1">
                <a:solidFill>
                  <a:schemeClr val="tx2"/>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3900" b="1" i="0" u="none" strike="noStrike" kern="1200" cap="none" spc="0" normalizeH="0" baseline="0" noProof="0">
                <a:ln>
                  <a:noFill/>
                </a:ln>
                <a:solidFill>
                  <a:schemeClr val="tx2"/>
                </a:solidFill>
                <a:effectLst>
                  <a:outerShdw blurRad="38100" dist="38100" dir="2700000" algn="tl">
                    <a:srgbClr val="C0C0C0"/>
                  </a:outerShdw>
                </a:effectLst>
                <a:uLnTx/>
                <a:uFillTx/>
                <a:latin typeface="Arial" panose="020B0604020202020204" pitchFamily="34" charset="0"/>
                <a:ea typeface="黑体" panose="02010609060101010101" pitchFamily="2" charset="-122"/>
                <a:cs typeface="+mn-cs"/>
              </a:rPr>
              <a:t>符号三角形问题</a:t>
            </a:r>
          </a:p>
        </p:txBody>
      </p:sp>
      <p:sp>
        <p:nvSpPr>
          <p:cNvPr id="38915" name="Text Box 5"/>
          <p:cNvSpPr txBox="1"/>
          <p:nvPr/>
        </p:nvSpPr>
        <p:spPr>
          <a:xfrm>
            <a:off x="468313" y="765175"/>
            <a:ext cx="8372475" cy="1552575"/>
          </a:xfrm>
          <a:prstGeom prst="rect">
            <a:avLst/>
          </a:prstGeom>
          <a:noFill/>
          <a:ln w="6350">
            <a:noFill/>
          </a:ln>
        </p:spPr>
        <p:txBody>
          <a:bodyPr anchor="t" anchorCtr="0">
            <a:spAutoFit/>
          </a:bodyPr>
          <a:lstStyle/>
          <a:p>
            <a:pPr>
              <a:buClr>
                <a:schemeClr val="accent2"/>
              </a:buClr>
              <a:buChar char="•"/>
            </a:pPr>
            <a:r>
              <a:rPr lang="zh-CN" altLang="en-US" sz="2400" dirty="0">
                <a:latin typeface="Arial" panose="020B0604020202020204" pitchFamily="34" charset="0"/>
                <a:ea typeface="楷体_GB2312" pitchFamily="49" charset="-122"/>
              </a:rPr>
              <a:t>解向量：用</a:t>
            </a:r>
            <a:r>
              <a:rPr lang="en-US" altLang="zh-CN" sz="2400" dirty="0">
                <a:latin typeface="Arial" panose="020B0604020202020204" pitchFamily="34" charset="0"/>
                <a:ea typeface="楷体_GB2312" pitchFamily="49" charset="-122"/>
              </a:rPr>
              <a:t>n</a:t>
            </a:r>
            <a:r>
              <a:rPr lang="zh-CN" altLang="en-US" sz="2400" dirty="0">
                <a:latin typeface="Arial" panose="020B0604020202020204" pitchFamily="34" charset="0"/>
                <a:ea typeface="楷体_GB2312" pitchFamily="49" charset="-122"/>
              </a:rPr>
              <a:t>元组</a:t>
            </a:r>
            <a:r>
              <a:rPr lang="en-US" altLang="zh-CN" sz="2400" dirty="0">
                <a:latin typeface="Arial" panose="020B0604020202020204" pitchFamily="34" charset="0"/>
                <a:ea typeface="楷体_GB2312" pitchFamily="49" charset="-122"/>
              </a:rPr>
              <a:t>x[1:n]</a:t>
            </a:r>
            <a:r>
              <a:rPr lang="zh-CN" altLang="en-US" sz="2400" dirty="0">
                <a:latin typeface="Arial" panose="020B0604020202020204" pitchFamily="34" charset="0"/>
                <a:ea typeface="楷体_GB2312" pitchFamily="49" charset="-122"/>
              </a:rPr>
              <a:t>表示符号三角形的第一行。 </a:t>
            </a:r>
          </a:p>
          <a:p>
            <a:pPr>
              <a:buClr>
                <a:schemeClr val="accent2"/>
              </a:buClr>
              <a:buChar char="•"/>
            </a:pPr>
            <a:r>
              <a:rPr lang="zh-CN" altLang="en-US" sz="2400" dirty="0">
                <a:latin typeface="Arial" panose="020B0604020202020204" pitchFamily="34" charset="0"/>
                <a:ea typeface="楷体_GB2312" pitchFamily="49" charset="-122"/>
              </a:rPr>
              <a:t>可行性约束函数：当前符号三角形所包含的“</a:t>
            </a:r>
            <a:r>
              <a:rPr lang="en-US" altLang="zh-CN" sz="2400" dirty="0">
                <a:latin typeface="Arial" panose="020B0604020202020204" pitchFamily="34" charset="0"/>
                <a:ea typeface="楷体_GB2312" pitchFamily="49" charset="-122"/>
              </a:rPr>
              <a:t>+”</a:t>
            </a:r>
            <a:r>
              <a:rPr lang="zh-CN" altLang="en-US" sz="2400" dirty="0">
                <a:latin typeface="Arial" panose="020B0604020202020204" pitchFamily="34" charset="0"/>
                <a:ea typeface="楷体_GB2312" pitchFamily="49" charset="-122"/>
              </a:rPr>
              <a:t>个数与“</a:t>
            </a:r>
            <a:r>
              <a:rPr lang="en-US" altLang="zh-CN" sz="2400" dirty="0">
                <a:latin typeface="Arial" panose="020B0604020202020204" pitchFamily="34" charset="0"/>
                <a:ea typeface="楷体_GB2312" pitchFamily="49" charset="-122"/>
              </a:rPr>
              <a:t>-”</a:t>
            </a:r>
            <a:r>
              <a:rPr lang="zh-CN" altLang="en-US" sz="2400" dirty="0">
                <a:latin typeface="Arial" panose="020B0604020202020204" pitchFamily="34" charset="0"/>
                <a:ea typeface="楷体_GB2312" pitchFamily="49" charset="-122"/>
              </a:rPr>
              <a:t>个数均不超过</a:t>
            </a:r>
            <a:r>
              <a:rPr lang="en-US" altLang="zh-CN" sz="2400" dirty="0">
                <a:latin typeface="Arial" panose="020B0604020202020204" pitchFamily="34" charset="0"/>
                <a:ea typeface="楷体_GB2312" pitchFamily="49" charset="-122"/>
              </a:rPr>
              <a:t>n*(n+1)/4 </a:t>
            </a:r>
          </a:p>
          <a:p>
            <a:pPr>
              <a:buClr>
                <a:schemeClr val="accent2"/>
              </a:buClr>
              <a:buChar char="•"/>
            </a:pPr>
            <a:r>
              <a:rPr lang="zh-CN" altLang="en-US" sz="2400" dirty="0">
                <a:latin typeface="Arial" panose="020B0604020202020204" pitchFamily="34" charset="0"/>
                <a:ea typeface="楷体_GB2312" pitchFamily="49" charset="-122"/>
              </a:rPr>
              <a:t>无解的判断：</a:t>
            </a:r>
            <a:r>
              <a:rPr lang="en-US" altLang="zh-CN" sz="2400" dirty="0">
                <a:latin typeface="Arial" panose="020B0604020202020204" pitchFamily="34" charset="0"/>
                <a:ea typeface="楷体_GB2312" pitchFamily="49" charset="-122"/>
              </a:rPr>
              <a:t>n*(n+1)/2</a:t>
            </a:r>
            <a:r>
              <a:rPr lang="zh-CN" altLang="en-US" sz="2400" dirty="0">
                <a:latin typeface="Arial" panose="020B0604020202020204" pitchFamily="34" charset="0"/>
                <a:ea typeface="楷体_GB2312" pitchFamily="49" charset="-122"/>
              </a:rPr>
              <a:t>为奇数 </a:t>
            </a:r>
          </a:p>
        </p:txBody>
      </p:sp>
      <p:sp>
        <p:nvSpPr>
          <p:cNvPr id="38916" name="Text Box 6"/>
          <p:cNvSpPr txBox="1"/>
          <p:nvPr/>
        </p:nvSpPr>
        <p:spPr>
          <a:xfrm>
            <a:off x="250825" y="2300288"/>
            <a:ext cx="4252913" cy="4492625"/>
          </a:xfrm>
          <a:prstGeom prst="rect">
            <a:avLst/>
          </a:prstGeom>
          <a:noFill/>
          <a:ln w="6350">
            <a:noFill/>
          </a:ln>
        </p:spPr>
        <p:txBody>
          <a:bodyPr wrap="none" anchor="t" anchorCtr="0">
            <a:spAutoFit/>
          </a:bodyPr>
          <a:lstStyle/>
          <a:p>
            <a:r>
              <a:rPr lang="en-US" altLang="zh-CN" sz="1600" dirty="0">
                <a:latin typeface="Arial" panose="020B0604020202020204" pitchFamily="34" charset="0"/>
              </a:rPr>
              <a:t>void Triangle::</a:t>
            </a:r>
            <a:r>
              <a:rPr lang="en-US" altLang="zh-CN" sz="1600" b="1" dirty="0">
                <a:latin typeface="Arial" panose="020B0604020202020204" pitchFamily="34" charset="0"/>
              </a:rPr>
              <a:t>Backtrack</a:t>
            </a:r>
            <a:r>
              <a:rPr lang="en-US" altLang="zh-CN" sz="1600" dirty="0">
                <a:latin typeface="Arial" panose="020B0604020202020204" pitchFamily="34" charset="0"/>
              </a:rPr>
              <a:t>(int t)</a:t>
            </a:r>
          </a:p>
          <a:p>
            <a:r>
              <a:rPr lang="en-US" altLang="zh-CN" sz="1600" dirty="0">
                <a:latin typeface="Arial" panose="020B0604020202020204" pitchFamily="34" charset="0"/>
              </a:rPr>
              <a:t>{</a:t>
            </a:r>
          </a:p>
          <a:p>
            <a:r>
              <a:rPr lang="en-US" altLang="zh-CN" sz="1600" dirty="0">
                <a:latin typeface="Arial" panose="020B0604020202020204" pitchFamily="34" charset="0"/>
              </a:rPr>
              <a:t>  if ((count&gt;half)||(t*(t-1)/2-count&gt;half)) return;</a:t>
            </a:r>
          </a:p>
          <a:p>
            <a:r>
              <a:rPr lang="en-US" altLang="zh-CN" sz="1600" dirty="0">
                <a:latin typeface="Arial" panose="020B0604020202020204" pitchFamily="34" charset="0"/>
              </a:rPr>
              <a:t>  if (t&gt;n) sum++;</a:t>
            </a:r>
          </a:p>
          <a:p>
            <a:r>
              <a:rPr lang="en-US" altLang="zh-CN" sz="1600" dirty="0">
                <a:latin typeface="Arial" panose="020B0604020202020204" pitchFamily="34" charset="0"/>
              </a:rPr>
              <a:t>    else</a:t>
            </a:r>
          </a:p>
          <a:p>
            <a:r>
              <a:rPr lang="en-US" altLang="zh-CN" sz="1600" dirty="0">
                <a:latin typeface="Arial" panose="020B0604020202020204" pitchFamily="34" charset="0"/>
              </a:rPr>
              <a:t>      for (int i=0;i&lt;2;i++) {</a:t>
            </a:r>
          </a:p>
          <a:p>
            <a:r>
              <a:rPr lang="en-US" altLang="zh-CN" sz="1600" dirty="0">
                <a:latin typeface="Arial" panose="020B0604020202020204" pitchFamily="34" charset="0"/>
              </a:rPr>
              <a:t>        p[1][t]=i;</a:t>
            </a:r>
          </a:p>
          <a:p>
            <a:r>
              <a:rPr lang="en-US" altLang="zh-CN" sz="1600" dirty="0">
                <a:latin typeface="Arial" panose="020B0604020202020204" pitchFamily="34" charset="0"/>
              </a:rPr>
              <a:t>        count+=i;</a:t>
            </a:r>
          </a:p>
          <a:p>
            <a:r>
              <a:rPr lang="en-US" altLang="zh-CN" sz="1600" dirty="0">
                <a:latin typeface="Arial" panose="020B0604020202020204" pitchFamily="34" charset="0"/>
              </a:rPr>
              <a:t>        for (int j=2;j&lt;=t;j++) {</a:t>
            </a:r>
          </a:p>
          <a:p>
            <a:r>
              <a:rPr lang="en-US" altLang="zh-CN" sz="1600" dirty="0">
                <a:latin typeface="Arial" panose="020B0604020202020204" pitchFamily="34" charset="0"/>
              </a:rPr>
              <a:t>          p[ j ][t-j+1]=p[ j-1 ][t-j+1]^p[ j-1][t-j+2];</a:t>
            </a:r>
          </a:p>
          <a:p>
            <a:r>
              <a:rPr lang="en-US" altLang="zh-CN" sz="1600" dirty="0">
                <a:latin typeface="Arial" panose="020B0604020202020204" pitchFamily="34" charset="0"/>
              </a:rPr>
              <a:t>          count+=p[j][t-j+1];</a:t>
            </a:r>
          </a:p>
          <a:p>
            <a:r>
              <a:rPr lang="en-US" altLang="zh-CN" sz="1600" dirty="0">
                <a:latin typeface="Arial" panose="020B0604020202020204" pitchFamily="34" charset="0"/>
              </a:rPr>
              <a:t>        }</a:t>
            </a:r>
          </a:p>
          <a:p>
            <a:r>
              <a:rPr lang="en-US" altLang="zh-CN" sz="1600" dirty="0">
                <a:latin typeface="Arial" panose="020B0604020202020204" pitchFamily="34" charset="0"/>
              </a:rPr>
              <a:t>      Backtrack(t+1);</a:t>
            </a:r>
          </a:p>
          <a:p>
            <a:r>
              <a:rPr lang="en-US" altLang="zh-CN" sz="1600" dirty="0">
                <a:latin typeface="Arial" panose="020B0604020202020204" pitchFamily="34" charset="0"/>
              </a:rPr>
              <a:t>      for (int j=2;j&lt;=t;j++)</a:t>
            </a:r>
          </a:p>
          <a:p>
            <a:r>
              <a:rPr lang="en-US" altLang="zh-CN" sz="1600" dirty="0">
                <a:latin typeface="Arial" panose="020B0604020202020204" pitchFamily="34" charset="0"/>
              </a:rPr>
              <a:t>        count-=p[j][t-j+1];</a:t>
            </a:r>
          </a:p>
          <a:p>
            <a:r>
              <a:rPr lang="en-US" altLang="zh-CN" sz="1600" dirty="0">
                <a:latin typeface="Arial" panose="020B0604020202020204" pitchFamily="34" charset="0"/>
              </a:rPr>
              <a:t>      count-=i;</a:t>
            </a:r>
          </a:p>
          <a:p>
            <a:r>
              <a:rPr lang="en-US" altLang="zh-CN" sz="1600" dirty="0">
                <a:latin typeface="Arial" panose="020B0604020202020204" pitchFamily="34" charset="0"/>
              </a:rPr>
              <a:t>     }</a:t>
            </a:r>
          </a:p>
          <a:p>
            <a:r>
              <a:rPr lang="en-US" altLang="zh-CN" sz="1600" dirty="0">
                <a:latin typeface="Arial" panose="020B0604020202020204" pitchFamily="34" charset="0"/>
              </a:rPr>
              <a:t>  }</a:t>
            </a:r>
          </a:p>
        </p:txBody>
      </p:sp>
      <p:sp>
        <p:nvSpPr>
          <p:cNvPr id="38917" name="Text Box 7"/>
          <p:cNvSpPr txBox="1"/>
          <p:nvPr/>
        </p:nvSpPr>
        <p:spPr>
          <a:xfrm>
            <a:off x="4503738" y="1541462"/>
            <a:ext cx="3276600" cy="2647950"/>
          </a:xfrm>
          <a:prstGeom prst="rect">
            <a:avLst/>
          </a:prstGeom>
          <a:noFill/>
          <a:ln w="6350">
            <a:noFill/>
          </a:ln>
        </p:spPr>
        <p:txBody>
          <a:bodyPr anchor="t" anchorCtr="0">
            <a:spAutoFit/>
          </a:bodyPr>
          <a:lstStyle/>
          <a:p>
            <a:pPr algn="ctr"/>
            <a:r>
              <a:rPr lang="en-US" altLang="zh-CN" sz="2400" b="1" dirty="0">
                <a:solidFill>
                  <a:srgbClr val="000000"/>
                </a:solidFill>
                <a:latin typeface="Arial" panose="020B0604020202020204" pitchFamily="34" charset="0"/>
              </a:rPr>
              <a:t>+   +   -   +   -   +   +</a:t>
            </a:r>
          </a:p>
          <a:p>
            <a:pPr algn="ctr"/>
            <a:r>
              <a:rPr lang="en-US" altLang="zh-CN" sz="2400" b="1" dirty="0">
                <a:solidFill>
                  <a:srgbClr val="000000"/>
                </a:solidFill>
                <a:latin typeface="Arial" panose="020B0604020202020204" pitchFamily="34" charset="0"/>
              </a:rPr>
              <a:t>+   -   -   -   -   +</a:t>
            </a:r>
          </a:p>
          <a:p>
            <a:pPr algn="ctr"/>
            <a:r>
              <a:rPr lang="en-US" altLang="zh-CN" sz="2400" b="1" dirty="0">
                <a:solidFill>
                  <a:srgbClr val="000000"/>
                </a:solidFill>
                <a:latin typeface="Arial" panose="020B0604020202020204" pitchFamily="34" charset="0"/>
              </a:rPr>
              <a:t>-   +   +   +   -</a:t>
            </a:r>
          </a:p>
          <a:p>
            <a:pPr algn="ctr"/>
            <a:r>
              <a:rPr lang="en-US" altLang="zh-CN" sz="2400" b="1" dirty="0">
                <a:solidFill>
                  <a:srgbClr val="000000"/>
                </a:solidFill>
                <a:latin typeface="Arial" panose="020B0604020202020204" pitchFamily="34" charset="0"/>
              </a:rPr>
              <a:t>   -   +   +   -</a:t>
            </a:r>
          </a:p>
          <a:p>
            <a:pPr algn="ctr"/>
            <a:r>
              <a:rPr lang="en-US" altLang="zh-CN" sz="2400" b="1" dirty="0">
                <a:solidFill>
                  <a:srgbClr val="000000"/>
                </a:solidFill>
                <a:latin typeface="Arial" panose="020B0604020202020204" pitchFamily="34" charset="0"/>
              </a:rPr>
              <a:t>   -   +   -</a:t>
            </a:r>
          </a:p>
          <a:p>
            <a:pPr algn="ctr"/>
            <a:r>
              <a:rPr lang="en-US" altLang="zh-CN" sz="2400" b="1" dirty="0">
                <a:solidFill>
                  <a:srgbClr val="000000"/>
                </a:solidFill>
                <a:latin typeface="Arial" panose="020B0604020202020204" pitchFamily="34" charset="0"/>
              </a:rPr>
              <a:t>   -   -</a:t>
            </a:r>
          </a:p>
          <a:p>
            <a:pPr algn="ctr"/>
            <a:r>
              <a:rPr lang="en-US" altLang="zh-CN" sz="2400" b="1" dirty="0">
                <a:solidFill>
                  <a:srgbClr val="000000"/>
                </a:solidFill>
                <a:latin typeface="Arial" panose="020B0604020202020204" pitchFamily="34" charset="0"/>
              </a:rPr>
              <a:t>   +</a:t>
            </a:r>
            <a:endParaRPr lang="zh-CN" altLang="en-US" sz="2400" b="1" dirty="0">
              <a:solidFill>
                <a:srgbClr val="000000"/>
              </a:solidFill>
              <a:latin typeface="Arial" panose="020B0604020202020204" pitchFamily="34" charset="0"/>
              <a:ea typeface="Times New Roman" panose="02020603050405020304" pitchFamily="18" charset="0"/>
            </a:endParaRPr>
          </a:p>
        </p:txBody>
      </p:sp>
      <p:pic>
        <p:nvPicPr>
          <p:cNvPr id="38918" name="Picture 11"/>
          <p:cNvPicPr>
            <a:picLocks noChangeAspect="1"/>
          </p:cNvPicPr>
          <p:nvPr/>
        </p:nvPicPr>
        <p:blipFill>
          <a:blip r:embed="rId2"/>
          <a:stretch>
            <a:fillRect/>
          </a:stretch>
        </p:blipFill>
        <p:spPr>
          <a:xfrm>
            <a:off x="4932040" y="4418012"/>
            <a:ext cx="5091113" cy="2132013"/>
          </a:xfrm>
          <a:prstGeom prst="rect">
            <a:avLst/>
          </a:prstGeom>
          <a:noFill/>
          <a:ln w="6350">
            <a:noFill/>
          </a:ln>
        </p:spPr>
      </p:pic>
      <p:sp>
        <p:nvSpPr>
          <p:cNvPr id="295945" name="AutoShape 9"/>
          <p:cNvSpPr/>
          <p:nvPr/>
        </p:nvSpPr>
        <p:spPr>
          <a:xfrm>
            <a:off x="4497388" y="6248400"/>
            <a:ext cx="6985000" cy="1749425"/>
          </a:xfrm>
          <a:prstGeom prst="roundRect">
            <a:avLst>
              <a:gd name="adj" fmla="val 16667"/>
            </a:avLst>
          </a:prstGeom>
          <a:solidFill>
            <a:schemeClr val="accent1"/>
          </a:solidFill>
          <a:ln w="38100" cap="flat" cmpd="sng">
            <a:solidFill>
              <a:srgbClr val="063DE8"/>
            </a:solidFill>
            <a:prstDash val="solid"/>
            <a:round/>
            <a:headEnd type="none" w="med" len="med"/>
            <a:tailEnd type="none" w="med" len="med"/>
          </a:ln>
        </p:spPr>
        <p:txBody>
          <a:bodyPr anchor="t" anchorCtr="0">
            <a:spAutoFit/>
          </a:bodyPr>
          <a:lstStyle/>
          <a:p>
            <a:pPr eaLnBrk="0" hangingPunct="0"/>
            <a:r>
              <a:rPr lang="zh-CN" altLang="en-US" sz="2400" b="1" dirty="0">
                <a:latin typeface="Arial" panose="020B0604020202020204" pitchFamily="34" charset="0"/>
                <a:ea typeface="黑体" panose="02010609060101010101" pitchFamily="2" charset="-122"/>
              </a:rPr>
              <a:t>复杂度分析</a:t>
            </a:r>
          </a:p>
          <a:p>
            <a:pPr eaLnBrk="0" hangingPunct="0"/>
            <a:r>
              <a:rPr lang="en-US" altLang="zh-CN" sz="2400" b="1" dirty="0">
                <a:latin typeface="Arial" panose="020B0604020202020204" pitchFamily="34" charset="0"/>
                <a:ea typeface="楷体_GB2312" pitchFamily="49" charset="-122"/>
                <a:sym typeface="Wingdings" panose="05000000000000000000" pitchFamily="2" charset="2"/>
              </a:rPr>
              <a:t>计算可行性约束需要O(n)时间，在最坏情况下有 O(2</a:t>
            </a:r>
            <a:r>
              <a:rPr lang="en-US" altLang="zh-CN" sz="2400" b="1" baseline="30000" dirty="0">
                <a:latin typeface="Arial" panose="020B0604020202020204" pitchFamily="34" charset="0"/>
                <a:ea typeface="楷体_GB2312" pitchFamily="49" charset="-122"/>
                <a:sym typeface="Wingdings" panose="05000000000000000000" pitchFamily="2" charset="2"/>
              </a:rPr>
              <a:t>n</a:t>
            </a:r>
            <a:r>
              <a:rPr lang="en-US" altLang="zh-CN" sz="2400" b="1" dirty="0">
                <a:latin typeface="Arial" panose="020B0604020202020204" pitchFamily="34" charset="0"/>
                <a:ea typeface="楷体_GB2312" pitchFamily="49" charset="-122"/>
                <a:sym typeface="Wingdings" panose="05000000000000000000" pitchFamily="2" charset="2"/>
              </a:rPr>
              <a:t>)个结点需要计算可行性约束，故解符号三角形问题的回溯算法所需的计算时间为 O(n2</a:t>
            </a:r>
            <a:r>
              <a:rPr lang="en-US" altLang="zh-CN" sz="2400" b="1" baseline="30000" dirty="0">
                <a:latin typeface="Arial" panose="020B0604020202020204" pitchFamily="34" charset="0"/>
                <a:ea typeface="楷体_GB2312" pitchFamily="49" charset="-122"/>
                <a:sym typeface="Wingdings" panose="05000000000000000000" pitchFamily="2" charset="2"/>
              </a:rPr>
              <a:t>n</a:t>
            </a:r>
            <a:r>
              <a:rPr lang="en-US" altLang="zh-CN" sz="2400" b="1" dirty="0">
                <a:latin typeface="Arial" panose="020B0604020202020204" pitchFamily="34" charset="0"/>
                <a:ea typeface="楷体_GB2312" pitchFamily="49" charset="-122"/>
                <a:sym typeface="Wingdings" panose="05000000000000000000" pitchFamily="2" charset="2"/>
              </a:rPr>
              <a:t>)。</a:t>
            </a:r>
            <a:endParaRPr lang="zh-CN" altLang="en-US" sz="2400" b="1" dirty="0">
              <a:latin typeface="Arial" panose="020B0604020202020204" pitchFamily="34" charset="0"/>
              <a:ea typeface="楷体_GB2312" pitchFamily="49" charset="-122"/>
              <a:sym typeface="Wingdings" panose="05000000000000000000" pitchFamily="2" charset="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95945"/>
                                        </p:tgtEl>
                                        <p:attrNameLst>
                                          <p:attrName>style.visibility</p:attrName>
                                        </p:attrNameLst>
                                      </p:cBhvr>
                                      <p:to>
                                        <p:strVal val="visible"/>
                                      </p:to>
                                    </p:set>
                                    <p:animEffect transition="in" filter="blinds(horizontal)">
                                      <p:cBhvr>
                                        <p:cTn id="7" dur="500"/>
                                        <p:tgtEl>
                                          <p:spTgt spid="2959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5945"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7"/>
          <p:cNvSpPr>
            <a:spLocks noGrp="1"/>
          </p:cNvSpPr>
          <p:nvPr>
            <p:ph type="sldNum" sz="quarter" idx="4"/>
          </p:nvPr>
        </p:nvSpPr>
        <p:spPr>
          <a:ln/>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en-US" altLang="zh-CN" sz="1000" dirty="0">
                <a:latin typeface="Arial" panose="020B0604020202020204" pitchFamily="34" charset="0"/>
              </a:rPr>
              <a:t>34</a:t>
            </a:fld>
            <a:endParaRPr lang="en-US" altLang="zh-CN" sz="1000" dirty="0">
              <a:latin typeface="Arial" panose="020B0604020202020204" pitchFamily="34" charset="0"/>
            </a:endParaRPr>
          </a:p>
        </p:txBody>
      </p:sp>
      <p:sp>
        <p:nvSpPr>
          <p:cNvPr id="356354" name="Rectangle 2"/>
          <p:cNvSpPr>
            <a:spLocks noGrp="1" noChangeArrowheads="1"/>
          </p:cNvSpPr>
          <p:nvPr>
            <p:ph type="ctrTitle"/>
          </p:nvPr>
        </p:nvSpPr>
        <p:spPr/>
        <p:txBody>
          <a:bodyPr vert="horz" wrap="square" lIns="91440" tIns="45720" rIns="91440" bIns="45720" numCol="1" anchor="b" anchorCtr="0" compatLnSpc="1"/>
          <a:lstStyle/>
          <a:p>
            <a:pPr marL="0" marR="0" lvl="0" indent="0" algn="r" defTabSz="914400" rtl="0" eaLnBrk="1" fontAlgn="base" latinLnBrk="0" hangingPunct="1">
              <a:lnSpc>
                <a:spcPct val="100000"/>
              </a:lnSpc>
              <a:spcBef>
                <a:spcPct val="0"/>
              </a:spcBef>
              <a:spcAft>
                <a:spcPct val="0"/>
              </a:spcAft>
              <a:buClrTx/>
              <a:buSzTx/>
              <a:buFontTx/>
              <a:buNone/>
              <a:defRPr/>
            </a:pPr>
            <a:r>
              <a:rPr kumimoji="0" lang="en-US" altLang="zh-CN" sz="4800" b="1" i="0" u="none" strike="noStrike" kern="1200" cap="none" spc="0" normalizeH="0" baseline="0" noProof="0">
                <a:ln>
                  <a:noFill/>
                </a:ln>
                <a:solidFill>
                  <a:schemeClr val="tx2"/>
                </a:solidFill>
                <a:effectLst>
                  <a:outerShdw blurRad="38100" dist="38100" dir="2700000" algn="tl">
                    <a:srgbClr val="C0C0C0"/>
                  </a:outerShdw>
                </a:effectLst>
                <a:uLnTx/>
                <a:uFillTx/>
                <a:latin typeface="+mj-lt"/>
                <a:ea typeface="黑体" panose="02010609060101010101" pitchFamily="2" charset="-122"/>
                <a:cs typeface="+mj-cs"/>
              </a:rPr>
              <a:t>n</a:t>
            </a:r>
            <a:r>
              <a:rPr kumimoji="0" lang="zh-CN" altLang="en-US" sz="4800" b="1" i="0" u="none" strike="noStrike" kern="1200" cap="none" spc="0" normalizeH="0" baseline="0" noProof="0">
                <a:ln>
                  <a:noFill/>
                </a:ln>
                <a:solidFill>
                  <a:schemeClr val="tx2"/>
                </a:solidFill>
                <a:effectLst>
                  <a:outerShdw blurRad="38100" dist="38100" dir="2700000" algn="tl">
                    <a:srgbClr val="C0C0C0"/>
                  </a:outerShdw>
                </a:effectLst>
                <a:uLnTx/>
                <a:uFillTx/>
                <a:latin typeface="+mj-lt"/>
                <a:ea typeface="黑体" panose="02010609060101010101" pitchFamily="2" charset="-122"/>
                <a:cs typeface="+mj-cs"/>
              </a:rPr>
              <a:t>后问题</a:t>
            </a:r>
          </a:p>
        </p:txBody>
      </p:sp>
      <p:sp>
        <p:nvSpPr>
          <p:cNvPr id="39939" name="Rectangle 3"/>
          <p:cNvSpPr>
            <a:spLocks noGrp="1"/>
          </p:cNvSpPr>
          <p:nvPr>
            <p:ph type="subTitle" idx="1"/>
          </p:nvPr>
        </p:nvSpPr>
        <p:spPr>
          <a:ln/>
        </p:spPr>
        <p:txBody>
          <a:bodyPr vert="horz" wrap="square" lIns="91440" tIns="45720" rIns="91440" bIns="45720" anchor="t" anchorCtr="0"/>
          <a:lstStyle/>
          <a:p>
            <a:pPr eaLnBrk="1" hangingPunct="1">
              <a:buSzPct val="70000"/>
            </a:pPr>
            <a:endParaRPr lang="zh-CN" altLang="en-US" kern="1200" dirty="0">
              <a:latin typeface="+mn-lt"/>
              <a:ea typeface="+mn-ea"/>
              <a:cs typeface="+mn-cs"/>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灯片编号占位符 3"/>
          <p:cNvSpPr>
            <a:spLocks noGrp="1"/>
          </p:cNvSpPr>
          <p:nvPr>
            <p:ph type="sldNum" sz="quarter" idx="12"/>
          </p:nvPr>
        </p:nvSpPr>
        <p:spPr>
          <a:ln/>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en-US" altLang="zh-CN" sz="1000" dirty="0"/>
              <a:t>35</a:t>
            </a:fld>
            <a:endParaRPr lang="en-US" altLang="zh-CN" sz="1000" dirty="0"/>
          </a:p>
        </p:txBody>
      </p:sp>
      <p:sp>
        <p:nvSpPr>
          <p:cNvPr id="357378" name="Rectangle 2"/>
          <p:cNvSpPr>
            <a:spLocks noChangeArrowheads="1"/>
          </p:cNvSpPr>
          <p:nvPr/>
        </p:nvSpPr>
        <p:spPr bwMode="auto">
          <a:xfrm>
            <a:off x="611188" y="0"/>
            <a:ext cx="7772400" cy="803275"/>
          </a:xfrm>
          <a:prstGeom prst="rect">
            <a:avLst/>
          </a:prstGeom>
          <a:noFill/>
          <a:ln>
            <a:noFill/>
          </a:ln>
          <a:effectLst/>
        </p:spPr>
        <p:txBody>
          <a:bodyPr anchor="ctr"/>
          <a:lstStyle>
            <a:lvl1pPr>
              <a:defRPr sz="3900" b="1">
                <a:solidFill>
                  <a:schemeClr val="tx2"/>
                </a:solidFill>
                <a:latin typeface="Arial" panose="020B0604020202020204" pitchFamily="34" charset="0"/>
                <a:ea typeface="宋体" panose="02010600030101010101" pitchFamily="2" charset="-122"/>
              </a:defRPr>
            </a:lvl1pPr>
            <a:lvl2pPr>
              <a:defRPr sz="3900" b="1">
                <a:solidFill>
                  <a:schemeClr val="tx2"/>
                </a:solidFill>
                <a:latin typeface="Arial" panose="020B0604020202020204" pitchFamily="34" charset="0"/>
                <a:ea typeface="宋体" panose="02010600030101010101" pitchFamily="2" charset="-122"/>
              </a:defRPr>
            </a:lvl2pPr>
            <a:lvl3pPr>
              <a:defRPr sz="3900" b="1">
                <a:solidFill>
                  <a:schemeClr val="tx2"/>
                </a:solidFill>
                <a:latin typeface="Arial" panose="020B0604020202020204" pitchFamily="34" charset="0"/>
                <a:ea typeface="宋体" panose="02010600030101010101" pitchFamily="2" charset="-122"/>
              </a:defRPr>
            </a:lvl3pPr>
            <a:lvl4pPr>
              <a:defRPr sz="3900" b="1">
                <a:solidFill>
                  <a:schemeClr val="tx2"/>
                </a:solidFill>
                <a:latin typeface="Arial" panose="020B0604020202020204" pitchFamily="34" charset="0"/>
                <a:ea typeface="宋体" panose="02010600030101010101" pitchFamily="2" charset="-122"/>
              </a:defRPr>
            </a:lvl4pPr>
            <a:lvl5pPr>
              <a:defRPr sz="3900" b="1">
                <a:solidFill>
                  <a:schemeClr val="tx2"/>
                </a:solidFill>
                <a:latin typeface="Arial" panose="020B0604020202020204" pitchFamily="34" charset="0"/>
                <a:ea typeface="宋体" panose="02010600030101010101" pitchFamily="2" charset="-122"/>
              </a:defRPr>
            </a:lvl5pPr>
            <a:lvl6pPr marL="457200" fontAlgn="base">
              <a:spcBef>
                <a:spcPct val="0"/>
              </a:spcBef>
              <a:spcAft>
                <a:spcPct val="0"/>
              </a:spcAft>
              <a:defRPr sz="3900" b="1">
                <a:solidFill>
                  <a:schemeClr val="tx2"/>
                </a:solidFill>
                <a:latin typeface="Arial" panose="020B0604020202020204" pitchFamily="34" charset="0"/>
                <a:ea typeface="宋体" panose="02010600030101010101" pitchFamily="2" charset="-122"/>
              </a:defRPr>
            </a:lvl6pPr>
            <a:lvl7pPr marL="914400" fontAlgn="base">
              <a:spcBef>
                <a:spcPct val="0"/>
              </a:spcBef>
              <a:spcAft>
                <a:spcPct val="0"/>
              </a:spcAft>
              <a:defRPr sz="3900" b="1">
                <a:solidFill>
                  <a:schemeClr val="tx2"/>
                </a:solidFill>
                <a:latin typeface="Arial" panose="020B0604020202020204" pitchFamily="34" charset="0"/>
                <a:ea typeface="宋体" panose="02010600030101010101" pitchFamily="2" charset="-122"/>
              </a:defRPr>
            </a:lvl7pPr>
            <a:lvl8pPr marL="1371600" fontAlgn="base">
              <a:spcBef>
                <a:spcPct val="0"/>
              </a:spcBef>
              <a:spcAft>
                <a:spcPct val="0"/>
              </a:spcAft>
              <a:defRPr sz="3900" b="1">
                <a:solidFill>
                  <a:schemeClr val="tx2"/>
                </a:solidFill>
                <a:latin typeface="Arial" panose="020B0604020202020204" pitchFamily="34" charset="0"/>
                <a:ea typeface="宋体" panose="02010600030101010101" pitchFamily="2" charset="-122"/>
              </a:defRPr>
            </a:lvl8pPr>
            <a:lvl9pPr marL="1828800" fontAlgn="base">
              <a:spcBef>
                <a:spcPct val="0"/>
              </a:spcBef>
              <a:spcAft>
                <a:spcPct val="0"/>
              </a:spcAft>
              <a:defRPr sz="3900" b="1">
                <a:solidFill>
                  <a:schemeClr val="tx2"/>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3900" b="1" i="0" u="none" strike="noStrike" kern="1200" cap="none" spc="0" normalizeH="0" baseline="0" noProof="0">
                <a:ln>
                  <a:noFill/>
                </a:ln>
                <a:solidFill>
                  <a:schemeClr val="tx2"/>
                </a:solidFill>
                <a:effectLst>
                  <a:outerShdw blurRad="38100" dist="38100" dir="2700000" algn="tl">
                    <a:srgbClr val="C0C0C0"/>
                  </a:outerShdw>
                </a:effectLst>
                <a:uLnTx/>
                <a:uFillTx/>
                <a:latin typeface="Arial" panose="020B0604020202020204" pitchFamily="34" charset="0"/>
                <a:ea typeface="黑体" panose="02010609060101010101" pitchFamily="2" charset="-122"/>
                <a:cs typeface="+mn-cs"/>
              </a:rPr>
              <a:t>n</a:t>
            </a:r>
            <a:r>
              <a:rPr kumimoji="0" lang="zh-CN" altLang="en-US" sz="3900" b="1" i="0" u="none" strike="noStrike" kern="1200" cap="none" spc="0" normalizeH="0" baseline="0" noProof="0">
                <a:ln>
                  <a:noFill/>
                </a:ln>
                <a:solidFill>
                  <a:schemeClr val="tx2"/>
                </a:solidFill>
                <a:effectLst>
                  <a:outerShdw blurRad="38100" dist="38100" dir="2700000" algn="tl">
                    <a:srgbClr val="C0C0C0"/>
                  </a:outerShdw>
                </a:effectLst>
                <a:uLnTx/>
                <a:uFillTx/>
                <a:latin typeface="Arial" panose="020B0604020202020204" pitchFamily="34" charset="0"/>
                <a:ea typeface="黑体" panose="02010609060101010101" pitchFamily="2" charset="-122"/>
                <a:cs typeface="+mn-cs"/>
              </a:rPr>
              <a:t>后问题</a:t>
            </a:r>
          </a:p>
        </p:txBody>
      </p:sp>
      <p:sp>
        <p:nvSpPr>
          <p:cNvPr id="40963" name="Text Box 3"/>
          <p:cNvSpPr txBox="1"/>
          <p:nvPr/>
        </p:nvSpPr>
        <p:spPr>
          <a:xfrm>
            <a:off x="250825" y="836613"/>
            <a:ext cx="8496300" cy="1552575"/>
          </a:xfrm>
          <a:prstGeom prst="rect">
            <a:avLst/>
          </a:prstGeom>
          <a:noFill/>
          <a:ln w="6350">
            <a:noFill/>
          </a:ln>
        </p:spPr>
        <p:txBody>
          <a:bodyPr anchor="t" anchorCtr="0">
            <a:spAutoFit/>
          </a:bodyPr>
          <a:lstStyle/>
          <a:p>
            <a:r>
              <a:rPr lang="zh-CN" altLang="en-US" sz="2400" dirty="0">
                <a:latin typeface="Arial" panose="020B0604020202020204" pitchFamily="34" charset="0"/>
                <a:ea typeface="楷体_GB2312" pitchFamily="49" charset="-122"/>
              </a:rPr>
              <a:t>在</a:t>
            </a:r>
            <a:r>
              <a:rPr lang="en-US" altLang="zh-CN" sz="2400" dirty="0">
                <a:latin typeface="Arial" panose="020B0604020202020204" pitchFamily="34" charset="0"/>
                <a:ea typeface="楷体_GB2312" pitchFamily="49" charset="-122"/>
              </a:rPr>
              <a:t>n×n</a:t>
            </a:r>
            <a:r>
              <a:rPr lang="zh-CN" altLang="en-US" sz="2400" dirty="0">
                <a:latin typeface="Arial" panose="020B0604020202020204" pitchFamily="34" charset="0"/>
                <a:ea typeface="楷体_GB2312" pitchFamily="49" charset="-122"/>
              </a:rPr>
              <a:t>格的棋盘上放置彼此不受攻击的</a:t>
            </a:r>
            <a:r>
              <a:rPr lang="en-US" altLang="zh-CN" sz="2400" dirty="0">
                <a:latin typeface="Arial" panose="020B0604020202020204" pitchFamily="34" charset="0"/>
                <a:ea typeface="楷体_GB2312" pitchFamily="49" charset="-122"/>
              </a:rPr>
              <a:t>n</a:t>
            </a:r>
            <a:r>
              <a:rPr lang="zh-CN" altLang="en-US" sz="2400" dirty="0">
                <a:latin typeface="Arial" panose="020B0604020202020204" pitchFamily="34" charset="0"/>
                <a:ea typeface="楷体_GB2312" pitchFamily="49" charset="-122"/>
              </a:rPr>
              <a:t>个皇后。按照国际象棋的规则，皇后可以攻击与之处在同一行或同一列或同一斜线上的棋子。</a:t>
            </a:r>
            <a:r>
              <a:rPr lang="en-US" altLang="zh-CN" sz="2400" dirty="0">
                <a:latin typeface="Arial" panose="020B0604020202020204" pitchFamily="34" charset="0"/>
                <a:ea typeface="楷体_GB2312" pitchFamily="49" charset="-122"/>
              </a:rPr>
              <a:t>n</a:t>
            </a:r>
            <a:r>
              <a:rPr lang="zh-CN" altLang="en-US" sz="2400" dirty="0">
                <a:latin typeface="Arial" panose="020B0604020202020204" pitchFamily="34" charset="0"/>
                <a:ea typeface="楷体_GB2312" pitchFamily="49" charset="-122"/>
              </a:rPr>
              <a:t>后问题等价于在</a:t>
            </a:r>
            <a:r>
              <a:rPr lang="en-US" altLang="zh-CN" sz="2400" dirty="0">
                <a:latin typeface="Arial" panose="020B0604020202020204" pitchFamily="34" charset="0"/>
                <a:ea typeface="楷体_GB2312" pitchFamily="49" charset="-122"/>
              </a:rPr>
              <a:t>n×n</a:t>
            </a:r>
            <a:r>
              <a:rPr lang="zh-CN" altLang="en-US" sz="2400" dirty="0">
                <a:latin typeface="Arial" panose="020B0604020202020204" pitchFamily="34" charset="0"/>
                <a:ea typeface="楷体_GB2312" pitchFamily="49" charset="-122"/>
              </a:rPr>
              <a:t>格的棋盘上放置</a:t>
            </a:r>
            <a:r>
              <a:rPr lang="en-US" altLang="zh-CN" sz="2400" dirty="0">
                <a:latin typeface="Arial" panose="020B0604020202020204" pitchFamily="34" charset="0"/>
                <a:ea typeface="楷体_GB2312" pitchFamily="49" charset="-122"/>
              </a:rPr>
              <a:t>n</a:t>
            </a:r>
            <a:r>
              <a:rPr lang="zh-CN" altLang="en-US" sz="2400" dirty="0">
                <a:latin typeface="Arial" panose="020B0604020202020204" pitchFamily="34" charset="0"/>
                <a:ea typeface="楷体_GB2312" pitchFamily="49" charset="-122"/>
              </a:rPr>
              <a:t>个皇后，任何</a:t>
            </a:r>
            <a:r>
              <a:rPr lang="en-US" altLang="zh-CN" sz="2400" dirty="0">
                <a:latin typeface="Arial" panose="020B0604020202020204" pitchFamily="34" charset="0"/>
                <a:ea typeface="楷体_GB2312" pitchFamily="49" charset="-122"/>
              </a:rPr>
              <a:t>2</a:t>
            </a:r>
            <a:r>
              <a:rPr lang="zh-CN" altLang="en-US" sz="2400" dirty="0">
                <a:latin typeface="Arial" panose="020B0604020202020204" pitchFamily="34" charset="0"/>
                <a:ea typeface="楷体_GB2312" pitchFamily="49" charset="-122"/>
              </a:rPr>
              <a:t>个皇后不放在同一行或同一列或同一斜线上。</a:t>
            </a:r>
          </a:p>
        </p:txBody>
      </p:sp>
      <p:grpSp>
        <p:nvGrpSpPr>
          <p:cNvPr id="40964" name="Group 4"/>
          <p:cNvGrpSpPr/>
          <p:nvPr/>
        </p:nvGrpSpPr>
        <p:grpSpPr>
          <a:xfrm>
            <a:off x="1979613" y="2492375"/>
            <a:ext cx="4598987" cy="4000500"/>
            <a:chOff x="1282" y="1724"/>
            <a:chExt cx="2897" cy="2520"/>
          </a:xfrm>
        </p:grpSpPr>
        <p:sp>
          <p:nvSpPr>
            <p:cNvPr id="40965" name="Rectangle 5"/>
            <p:cNvSpPr/>
            <p:nvPr/>
          </p:nvSpPr>
          <p:spPr>
            <a:xfrm>
              <a:off x="1617" y="1728"/>
              <a:ext cx="2544" cy="2208"/>
            </a:xfrm>
            <a:prstGeom prst="rect">
              <a:avLst/>
            </a:prstGeom>
            <a:solidFill>
              <a:schemeClr val="accent1"/>
            </a:solidFill>
            <a:ln w="19050" cap="flat" cmpd="sng">
              <a:solidFill>
                <a:schemeClr val="tx1"/>
              </a:solidFill>
              <a:prstDash val="solid"/>
              <a:miter/>
              <a:headEnd type="none" w="med" len="med"/>
              <a:tailEnd type="none" w="med" len="med"/>
            </a:ln>
          </p:spPr>
          <p:txBody>
            <a:bodyPr wrap="none" anchor="ctr" anchorCtr="0"/>
            <a:lstStyle/>
            <a:p>
              <a:endParaRPr lang="zh-CN" altLang="en-US" dirty="0">
                <a:latin typeface="Arial" panose="020B0604020202020204" pitchFamily="34" charset="0"/>
              </a:endParaRPr>
            </a:p>
          </p:txBody>
        </p:sp>
        <p:sp>
          <p:nvSpPr>
            <p:cNvPr id="40966" name="Line 6"/>
            <p:cNvSpPr/>
            <p:nvPr/>
          </p:nvSpPr>
          <p:spPr>
            <a:xfrm flipV="1">
              <a:off x="1616" y="2864"/>
              <a:ext cx="2544" cy="0"/>
            </a:xfrm>
            <a:prstGeom prst="line">
              <a:avLst/>
            </a:prstGeom>
            <a:ln w="19050" cap="flat" cmpd="sng">
              <a:solidFill>
                <a:schemeClr val="tx1"/>
              </a:solidFill>
              <a:prstDash val="solid"/>
              <a:round/>
              <a:headEnd type="none" w="med" len="med"/>
              <a:tailEnd type="none" w="med" len="med"/>
            </a:ln>
          </p:spPr>
        </p:sp>
        <p:sp>
          <p:nvSpPr>
            <p:cNvPr id="40967" name="Line 7"/>
            <p:cNvSpPr/>
            <p:nvPr/>
          </p:nvSpPr>
          <p:spPr>
            <a:xfrm>
              <a:off x="2888" y="1732"/>
              <a:ext cx="0" cy="2208"/>
            </a:xfrm>
            <a:prstGeom prst="line">
              <a:avLst/>
            </a:prstGeom>
            <a:ln w="19050" cap="flat" cmpd="sng">
              <a:solidFill>
                <a:schemeClr val="tx1"/>
              </a:solidFill>
              <a:prstDash val="solid"/>
              <a:round/>
              <a:headEnd type="none" w="med" len="med"/>
              <a:tailEnd type="none" w="med" len="med"/>
            </a:ln>
          </p:spPr>
        </p:sp>
        <p:sp>
          <p:nvSpPr>
            <p:cNvPr id="40968" name="Line 8"/>
            <p:cNvSpPr/>
            <p:nvPr/>
          </p:nvSpPr>
          <p:spPr>
            <a:xfrm flipV="1">
              <a:off x="1621" y="3152"/>
              <a:ext cx="2544" cy="0"/>
            </a:xfrm>
            <a:prstGeom prst="line">
              <a:avLst/>
            </a:prstGeom>
            <a:ln w="19050" cap="flat" cmpd="sng">
              <a:solidFill>
                <a:schemeClr val="tx1"/>
              </a:solidFill>
              <a:prstDash val="solid"/>
              <a:round/>
              <a:headEnd type="none" w="med" len="med"/>
              <a:tailEnd type="none" w="med" len="med"/>
            </a:ln>
          </p:spPr>
        </p:sp>
        <p:sp>
          <p:nvSpPr>
            <p:cNvPr id="40969" name="Line 9"/>
            <p:cNvSpPr/>
            <p:nvPr/>
          </p:nvSpPr>
          <p:spPr>
            <a:xfrm flipV="1">
              <a:off x="1619" y="3414"/>
              <a:ext cx="2544" cy="0"/>
            </a:xfrm>
            <a:prstGeom prst="line">
              <a:avLst/>
            </a:prstGeom>
            <a:ln w="19050" cap="flat" cmpd="sng">
              <a:solidFill>
                <a:schemeClr val="tx1"/>
              </a:solidFill>
              <a:prstDash val="solid"/>
              <a:round/>
              <a:headEnd type="none" w="med" len="med"/>
              <a:tailEnd type="none" w="med" len="med"/>
            </a:ln>
          </p:spPr>
        </p:sp>
        <p:sp>
          <p:nvSpPr>
            <p:cNvPr id="40970" name="Line 10"/>
            <p:cNvSpPr/>
            <p:nvPr/>
          </p:nvSpPr>
          <p:spPr>
            <a:xfrm flipV="1">
              <a:off x="1621" y="3677"/>
              <a:ext cx="2544" cy="0"/>
            </a:xfrm>
            <a:prstGeom prst="line">
              <a:avLst/>
            </a:prstGeom>
            <a:ln w="19050" cap="flat" cmpd="sng">
              <a:solidFill>
                <a:schemeClr val="tx1"/>
              </a:solidFill>
              <a:prstDash val="solid"/>
              <a:round/>
              <a:headEnd type="none" w="med" len="med"/>
              <a:tailEnd type="none" w="med" len="med"/>
            </a:ln>
          </p:spPr>
        </p:sp>
        <p:sp>
          <p:nvSpPr>
            <p:cNvPr id="40971" name="Line 11"/>
            <p:cNvSpPr/>
            <p:nvPr/>
          </p:nvSpPr>
          <p:spPr>
            <a:xfrm flipV="1">
              <a:off x="1620" y="2604"/>
              <a:ext cx="2544" cy="0"/>
            </a:xfrm>
            <a:prstGeom prst="line">
              <a:avLst/>
            </a:prstGeom>
            <a:ln w="19050" cap="flat" cmpd="sng">
              <a:solidFill>
                <a:schemeClr val="tx1"/>
              </a:solidFill>
              <a:prstDash val="solid"/>
              <a:round/>
              <a:headEnd type="none" w="med" len="med"/>
              <a:tailEnd type="none" w="med" len="med"/>
            </a:ln>
          </p:spPr>
        </p:sp>
        <p:sp>
          <p:nvSpPr>
            <p:cNvPr id="40972" name="Line 12"/>
            <p:cNvSpPr/>
            <p:nvPr/>
          </p:nvSpPr>
          <p:spPr>
            <a:xfrm flipV="1">
              <a:off x="1624" y="2048"/>
              <a:ext cx="2544" cy="0"/>
            </a:xfrm>
            <a:prstGeom prst="line">
              <a:avLst/>
            </a:prstGeom>
            <a:ln w="19050" cap="flat" cmpd="sng">
              <a:solidFill>
                <a:schemeClr val="tx1"/>
              </a:solidFill>
              <a:prstDash val="solid"/>
              <a:round/>
              <a:headEnd type="none" w="med" len="med"/>
              <a:tailEnd type="none" w="med" len="med"/>
            </a:ln>
          </p:spPr>
        </p:sp>
        <p:sp>
          <p:nvSpPr>
            <p:cNvPr id="40973" name="Line 13"/>
            <p:cNvSpPr/>
            <p:nvPr/>
          </p:nvSpPr>
          <p:spPr>
            <a:xfrm flipV="1">
              <a:off x="1624" y="2336"/>
              <a:ext cx="2544" cy="0"/>
            </a:xfrm>
            <a:prstGeom prst="line">
              <a:avLst/>
            </a:prstGeom>
            <a:ln w="19050" cap="flat" cmpd="sng">
              <a:solidFill>
                <a:schemeClr val="tx1"/>
              </a:solidFill>
              <a:prstDash val="solid"/>
              <a:round/>
              <a:headEnd type="none" w="med" len="med"/>
              <a:tailEnd type="none" w="med" len="med"/>
            </a:ln>
          </p:spPr>
        </p:sp>
        <p:sp>
          <p:nvSpPr>
            <p:cNvPr id="40974" name="Line 14"/>
            <p:cNvSpPr/>
            <p:nvPr/>
          </p:nvSpPr>
          <p:spPr>
            <a:xfrm>
              <a:off x="1918" y="1724"/>
              <a:ext cx="0" cy="2208"/>
            </a:xfrm>
            <a:prstGeom prst="line">
              <a:avLst/>
            </a:prstGeom>
            <a:ln w="19050" cap="flat" cmpd="sng">
              <a:solidFill>
                <a:schemeClr val="tx1"/>
              </a:solidFill>
              <a:prstDash val="solid"/>
              <a:round/>
              <a:headEnd type="none" w="med" len="med"/>
              <a:tailEnd type="none" w="med" len="med"/>
            </a:ln>
          </p:spPr>
        </p:sp>
        <p:sp>
          <p:nvSpPr>
            <p:cNvPr id="40975" name="Line 15"/>
            <p:cNvSpPr/>
            <p:nvPr/>
          </p:nvSpPr>
          <p:spPr>
            <a:xfrm>
              <a:off x="2566" y="1727"/>
              <a:ext cx="0" cy="2208"/>
            </a:xfrm>
            <a:prstGeom prst="line">
              <a:avLst/>
            </a:prstGeom>
            <a:ln w="19050" cap="flat" cmpd="sng">
              <a:solidFill>
                <a:schemeClr val="tx1"/>
              </a:solidFill>
              <a:prstDash val="solid"/>
              <a:round/>
              <a:headEnd type="none" w="med" len="med"/>
              <a:tailEnd type="none" w="med" len="med"/>
            </a:ln>
          </p:spPr>
        </p:sp>
        <p:sp>
          <p:nvSpPr>
            <p:cNvPr id="40976" name="Line 16"/>
            <p:cNvSpPr/>
            <p:nvPr/>
          </p:nvSpPr>
          <p:spPr>
            <a:xfrm>
              <a:off x="2256" y="1727"/>
              <a:ext cx="0" cy="2208"/>
            </a:xfrm>
            <a:prstGeom prst="line">
              <a:avLst/>
            </a:prstGeom>
            <a:ln w="19050" cap="flat" cmpd="sng">
              <a:solidFill>
                <a:schemeClr val="tx1"/>
              </a:solidFill>
              <a:prstDash val="solid"/>
              <a:round/>
              <a:headEnd type="none" w="med" len="med"/>
              <a:tailEnd type="none" w="med" len="med"/>
            </a:ln>
          </p:spPr>
        </p:sp>
        <p:sp>
          <p:nvSpPr>
            <p:cNvPr id="40977" name="Line 17"/>
            <p:cNvSpPr/>
            <p:nvPr/>
          </p:nvSpPr>
          <p:spPr>
            <a:xfrm>
              <a:off x="3184" y="1730"/>
              <a:ext cx="0" cy="2208"/>
            </a:xfrm>
            <a:prstGeom prst="line">
              <a:avLst/>
            </a:prstGeom>
            <a:ln w="19050" cap="flat" cmpd="sng">
              <a:solidFill>
                <a:schemeClr val="tx1"/>
              </a:solidFill>
              <a:prstDash val="solid"/>
              <a:round/>
              <a:headEnd type="none" w="med" len="med"/>
              <a:tailEnd type="none" w="med" len="med"/>
            </a:ln>
          </p:spPr>
        </p:sp>
        <p:sp>
          <p:nvSpPr>
            <p:cNvPr id="40978" name="Line 18"/>
            <p:cNvSpPr/>
            <p:nvPr/>
          </p:nvSpPr>
          <p:spPr>
            <a:xfrm>
              <a:off x="3832" y="1729"/>
              <a:ext cx="0" cy="2208"/>
            </a:xfrm>
            <a:prstGeom prst="line">
              <a:avLst/>
            </a:prstGeom>
            <a:ln w="19050" cap="flat" cmpd="sng">
              <a:solidFill>
                <a:schemeClr val="tx1"/>
              </a:solidFill>
              <a:prstDash val="solid"/>
              <a:round/>
              <a:headEnd type="none" w="med" len="med"/>
              <a:tailEnd type="none" w="med" len="med"/>
            </a:ln>
          </p:spPr>
        </p:sp>
        <p:sp>
          <p:nvSpPr>
            <p:cNvPr id="40979" name="Line 19"/>
            <p:cNvSpPr/>
            <p:nvPr/>
          </p:nvSpPr>
          <p:spPr>
            <a:xfrm>
              <a:off x="3507" y="1729"/>
              <a:ext cx="0" cy="2208"/>
            </a:xfrm>
            <a:prstGeom prst="line">
              <a:avLst/>
            </a:prstGeom>
            <a:ln w="19050" cap="flat" cmpd="sng">
              <a:solidFill>
                <a:schemeClr val="tx1"/>
              </a:solidFill>
              <a:prstDash val="solid"/>
              <a:round/>
              <a:headEnd type="none" w="med" len="med"/>
              <a:tailEnd type="none" w="med" len="med"/>
            </a:ln>
          </p:spPr>
        </p:sp>
        <p:sp>
          <p:nvSpPr>
            <p:cNvPr id="40980" name="Text Box 20"/>
            <p:cNvSpPr txBox="1"/>
            <p:nvPr/>
          </p:nvSpPr>
          <p:spPr>
            <a:xfrm>
              <a:off x="1591" y="3956"/>
              <a:ext cx="2588" cy="288"/>
            </a:xfrm>
            <a:prstGeom prst="rect">
              <a:avLst/>
            </a:prstGeom>
            <a:noFill/>
            <a:ln w="9525">
              <a:noFill/>
            </a:ln>
          </p:spPr>
          <p:txBody>
            <a:bodyPr wrap="none" anchor="t" anchorCtr="0">
              <a:spAutoFit/>
            </a:bodyPr>
            <a:lstStyle/>
            <a:p>
              <a:r>
                <a:rPr lang="ja-JP" altLang="en-US" sz="2400" dirty="0">
                  <a:latin typeface="Verdana" panose="020B0604030504040204" pitchFamily="34" charset="0"/>
                  <a:ea typeface="黑体" panose="02010609060101010101" pitchFamily="2" charset="-122"/>
                </a:rPr>
                <a:t>1    2   3   4   5   6   7   8</a:t>
              </a:r>
            </a:p>
          </p:txBody>
        </p:sp>
        <p:sp>
          <p:nvSpPr>
            <p:cNvPr id="40981" name="Text Box 21"/>
            <p:cNvSpPr txBox="1"/>
            <p:nvPr/>
          </p:nvSpPr>
          <p:spPr>
            <a:xfrm>
              <a:off x="1302" y="1728"/>
              <a:ext cx="238" cy="288"/>
            </a:xfrm>
            <a:prstGeom prst="rect">
              <a:avLst/>
            </a:prstGeom>
            <a:noFill/>
            <a:ln w="9525">
              <a:noFill/>
            </a:ln>
          </p:spPr>
          <p:txBody>
            <a:bodyPr wrap="none" anchor="t" anchorCtr="0">
              <a:spAutoFit/>
            </a:bodyPr>
            <a:lstStyle/>
            <a:p>
              <a:r>
                <a:rPr lang="ja-JP" altLang="en-US" sz="2400" dirty="0">
                  <a:latin typeface="Verdana" panose="020B0604030504040204" pitchFamily="34" charset="0"/>
                  <a:ea typeface="黑体" panose="02010609060101010101" pitchFamily="2" charset="-122"/>
                </a:rPr>
                <a:t>1</a:t>
              </a:r>
            </a:p>
          </p:txBody>
        </p:sp>
        <p:sp>
          <p:nvSpPr>
            <p:cNvPr id="40982" name="Text Box 22"/>
            <p:cNvSpPr txBox="1"/>
            <p:nvPr/>
          </p:nvSpPr>
          <p:spPr>
            <a:xfrm>
              <a:off x="1302" y="2028"/>
              <a:ext cx="238" cy="288"/>
            </a:xfrm>
            <a:prstGeom prst="rect">
              <a:avLst/>
            </a:prstGeom>
            <a:noFill/>
            <a:ln w="9525">
              <a:noFill/>
            </a:ln>
          </p:spPr>
          <p:txBody>
            <a:bodyPr wrap="none" anchor="t" anchorCtr="0">
              <a:spAutoFit/>
            </a:bodyPr>
            <a:lstStyle/>
            <a:p>
              <a:r>
                <a:rPr lang="ja-JP" altLang="en-US" sz="2400" dirty="0">
                  <a:latin typeface="Verdana" panose="020B0604030504040204" pitchFamily="34" charset="0"/>
                  <a:ea typeface="黑体" panose="02010609060101010101" pitchFamily="2" charset="-122"/>
                </a:rPr>
                <a:t>2</a:t>
              </a:r>
            </a:p>
          </p:txBody>
        </p:sp>
        <p:sp>
          <p:nvSpPr>
            <p:cNvPr id="40983" name="Text Box 23"/>
            <p:cNvSpPr txBox="1"/>
            <p:nvPr/>
          </p:nvSpPr>
          <p:spPr>
            <a:xfrm>
              <a:off x="1298" y="2312"/>
              <a:ext cx="238" cy="288"/>
            </a:xfrm>
            <a:prstGeom prst="rect">
              <a:avLst/>
            </a:prstGeom>
            <a:noFill/>
            <a:ln w="9525">
              <a:noFill/>
            </a:ln>
          </p:spPr>
          <p:txBody>
            <a:bodyPr wrap="none" anchor="t" anchorCtr="0">
              <a:spAutoFit/>
            </a:bodyPr>
            <a:lstStyle/>
            <a:p>
              <a:r>
                <a:rPr lang="ja-JP" altLang="en-US" sz="2400" dirty="0">
                  <a:latin typeface="Verdana" panose="020B0604030504040204" pitchFamily="34" charset="0"/>
                  <a:ea typeface="黑体" panose="02010609060101010101" pitchFamily="2" charset="-122"/>
                </a:rPr>
                <a:t>3</a:t>
              </a:r>
            </a:p>
          </p:txBody>
        </p:sp>
        <p:sp>
          <p:nvSpPr>
            <p:cNvPr id="40984" name="Text Box 24"/>
            <p:cNvSpPr txBox="1"/>
            <p:nvPr/>
          </p:nvSpPr>
          <p:spPr>
            <a:xfrm>
              <a:off x="1290" y="2588"/>
              <a:ext cx="238" cy="288"/>
            </a:xfrm>
            <a:prstGeom prst="rect">
              <a:avLst/>
            </a:prstGeom>
            <a:noFill/>
            <a:ln w="9525">
              <a:noFill/>
            </a:ln>
          </p:spPr>
          <p:txBody>
            <a:bodyPr wrap="none" anchor="t" anchorCtr="0">
              <a:spAutoFit/>
            </a:bodyPr>
            <a:lstStyle/>
            <a:p>
              <a:r>
                <a:rPr lang="ja-JP" altLang="en-US" sz="2400" dirty="0">
                  <a:latin typeface="Verdana" panose="020B0604030504040204" pitchFamily="34" charset="0"/>
                  <a:ea typeface="黑体" panose="02010609060101010101" pitchFamily="2" charset="-122"/>
                </a:rPr>
                <a:t>4</a:t>
              </a:r>
            </a:p>
          </p:txBody>
        </p:sp>
        <p:sp>
          <p:nvSpPr>
            <p:cNvPr id="40985" name="Text Box 25"/>
            <p:cNvSpPr txBox="1"/>
            <p:nvPr/>
          </p:nvSpPr>
          <p:spPr>
            <a:xfrm>
              <a:off x="1286" y="2848"/>
              <a:ext cx="238" cy="288"/>
            </a:xfrm>
            <a:prstGeom prst="rect">
              <a:avLst/>
            </a:prstGeom>
            <a:noFill/>
            <a:ln w="9525">
              <a:noFill/>
            </a:ln>
          </p:spPr>
          <p:txBody>
            <a:bodyPr wrap="none" anchor="t" anchorCtr="0">
              <a:spAutoFit/>
            </a:bodyPr>
            <a:lstStyle/>
            <a:p>
              <a:r>
                <a:rPr lang="ja-JP" altLang="en-US" sz="2400" dirty="0">
                  <a:latin typeface="Verdana" panose="020B0604030504040204" pitchFamily="34" charset="0"/>
                  <a:ea typeface="黑体" panose="02010609060101010101" pitchFamily="2" charset="-122"/>
                </a:rPr>
                <a:t>5</a:t>
              </a:r>
            </a:p>
          </p:txBody>
        </p:sp>
        <p:sp>
          <p:nvSpPr>
            <p:cNvPr id="40986" name="Text Box 26"/>
            <p:cNvSpPr txBox="1"/>
            <p:nvPr/>
          </p:nvSpPr>
          <p:spPr>
            <a:xfrm>
              <a:off x="1286" y="3152"/>
              <a:ext cx="238" cy="288"/>
            </a:xfrm>
            <a:prstGeom prst="rect">
              <a:avLst/>
            </a:prstGeom>
            <a:noFill/>
            <a:ln w="9525">
              <a:noFill/>
            </a:ln>
          </p:spPr>
          <p:txBody>
            <a:bodyPr wrap="none" anchor="t" anchorCtr="0">
              <a:spAutoFit/>
            </a:bodyPr>
            <a:lstStyle/>
            <a:p>
              <a:r>
                <a:rPr lang="ja-JP" altLang="en-US" sz="2400" dirty="0">
                  <a:latin typeface="Verdana" panose="020B0604030504040204" pitchFamily="34" charset="0"/>
                  <a:ea typeface="黑体" panose="02010609060101010101" pitchFamily="2" charset="-122"/>
                </a:rPr>
                <a:t>6</a:t>
              </a:r>
            </a:p>
          </p:txBody>
        </p:sp>
        <p:sp>
          <p:nvSpPr>
            <p:cNvPr id="40987" name="Text Box 27"/>
            <p:cNvSpPr txBox="1"/>
            <p:nvPr/>
          </p:nvSpPr>
          <p:spPr>
            <a:xfrm>
              <a:off x="1282" y="3392"/>
              <a:ext cx="238" cy="288"/>
            </a:xfrm>
            <a:prstGeom prst="rect">
              <a:avLst/>
            </a:prstGeom>
            <a:noFill/>
            <a:ln w="9525">
              <a:noFill/>
            </a:ln>
          </p:spPr>
          <p:txBody>
            <a:bodyPr wrap="none" anchor="t" anchorCtr="0">
              <a:spAutoFit/>
            </a:bodyPr>
            <a:lstStyle/>
            <a:p>
              <a:r>
                <a:rPr lang="ja-JP" altLang="en-US" sz="2400" dirty="0">
                  <a:latin typeface="Verdana" panose="020B0604030504040204" pitchFamily="34" charset="0"/>
                  <a:ea typeface="黑体" panose="02010609060101010101" pitchFamily="2" charset="-122"/>
                </a:rPr>
                <a:t>7</a:t>
              </a:r>
            </a:p>
          </p:txBody>
        </p:sp>
        <p:sp>
          <p:nvSpPr>
            <p:cNvPr id="40988" name="Text Box 28"/>
            <p:cNvSpPr txBox="1"/>
            <p:nvPr/>
          </p:nvSpPr>
          <p:spPr>
            <a:xfrm>
              <a:off x="1282" y="3652"/>
              <a:ext cx="238" cy="288"/>
            </a:xfrm>
            <a:prstGeom prst="rect">
              <a:avLst/>
            </a:prstGeom>
            <a:noFill/>
            <a:ln w="9525">
              <a:noFill/>
            </a:ln>
          </p:spPr>
          <p:txBody>
            <a:bodyPr wrap="none" anchor="t" anchorCtr="0">
              <a:spAutoFit/>
            </a:bodyPr>
            <a:lstStyle/>
            <a:p>
              <a:r>
                <a:rPr lang="ja-JP" altLang="en-US" sz="2400" dirty="0">
                  <a:latin typeface="Verdana" panose="020B0604030504040204" pitchFamily="34" charset="0"/>
                  <a:ea typeface="黑体" panose="02010609060101010101" pitchFamily="2" charset="-122"/>
                </a:rPr>
                <a:t>8</a:t>
              </a:r>
            </a:p>
          </p:txBody>
        </p:sp>
        <p:sp>
          <p:nvSpPr>
            <p:cNvPr id="40989" name="Text Box 29"/>
            <p:cNvSpPr txBox="1"/>
            <p:nvPr/>
          </p:nvSpPr>
          <p:spPr>
            <a:xfrm>
              <a:off x="3206" y="2048"/>
              <a:ext cx="267" cy="288"/>
            </a:xfrm>
            <a:prstGeom prst="rect">
              <a:avLst/>
            </a:prstGeom>
            <a:noFill/>
            <a:ln w="9525">
              <a:noFill/>
            </a:ln>
          </p:spPr>
          <p:txBody>
            <a:bodyPr wrap="none" anchor="t" anchorCtr="0">
              <a:spAutoFit/>
            </a:bodyPr>
            <a:lstStyle/>
            <a:p>
              <a:r>
                <a:rPr lang="en-US" altLang="ja-JP" sz="2400" dirty="0">
                  <a:latin typeface="Verdana" panose="020B0604030504040204" pitchFamily="34" charset="0"/>
                  <a:ea typeface="黑体" panose="02010609060101010101" pitchFamily="2" charset="-122"/>
                </a:rPr>
                <a:t>Q</a:t>
              </a:r>
            </a:p>
          </p:txBody>
        </p:sp>
        <p:sp>
          <p:nvSpPr>
            <p:cNvPr id="40990" name="Text Box 30"/>
            <p:cNvSpPr txBox="1"/>
            <p:nvPr/>
          </p:nvSpPr>
          <p:spPr>
            <a:xfrm>
              <a:off x="3854" y="2328"/>
              <a:ext cx="267" cy="288"/>
            </a:xfrm>
            <a:prstGeom prst="rect">
              <a:avLst/>
            </a:prstGeom>
            <a:noFill/>
            <a:ln w="9525">
              <a:noFill/>
            </a:ln>
          </p:spPr>
          <p:txBody>
            <a:bodyPr wrap="none" anchor="t" anchorCtr="0">
              <a:spAutoFit/>
            </a:bodyPr>
            <a:lstStyle/>
            <a:p>
              <a:r>
                <a:rPr lang="en-US" altLang="ja-JP" sz="2400" dirty="0">
                  <a:latin typeface="Verdana" panose="020B0604030504040204" pitchFamily="34" charset="0"/>
                  <a:ea typeface="黑体" panose="02010609060101010101" pitchFamily="2" charset="-122"/>
                </a:rPr>
                <a:t>Q</a:t>
              </a:r>
            </a:p>
          </p:txBody>
        </p:sp>
        <p:sp>
          <p:nvSpPr>
            <p:cNvPr id="40991" name="Text Box 31"/>
            <p:cNvSpPr txBox="1"/>
            <p:nvPr/>
          </p:nvSpPr>
          <p:spPr>
            <a:xfrm>
              <a:off x="1958" y="2588"/>
              <a:ext cx="267" cy="288"/>
            </a:xfrm>
            <a:prstGeom prst="rect">
              <a:avLst/>
            </a:prstGeom>
            <a:noFill/>
            <a:ln w="9525">
              <a:noFill/>
            </a:ln>
          </p:spPr>
          <p:txBody>
            <a:bodyPr wrap="none" anchor="t" anchorCtr="0">
              <a:spAutoFit/>
            </a:bodyPr>
            <a:lstStyle/>
            <a:p>
              <a:r>
                <a:rPr lang="en-US" altLang="ja-JP" sz="2400" dirty="0">
                  <a:latin typeface="Verdana" panose="020B0604030504040204" pitchFamily="34" charset="0"/>
                  <a:ea typeface="黑体" panose="02010609060101010101" pitchFamily="2" charset="-122"/>
                </a:rPr>
                <a:t>Q</a:t>
              </a:r>
            </a:p>
          </p:txBody>
        </p:sp>
        <p:sp>
          <p:nvSpPr>
            <p:cNvPr id="40992" name="Text Box 32"/>
            <p:cNvSpPr txBox="1"/>
            <p:nvPr/>
          </p:nvSpPr>
          <p:spPr>
            <a:xfrm>
              <a:off x="3534" y="2868"/>
              <a:ext cx="267" cy="288"/>
            </a:xfrm>
            <a:prstGeom prst="rect">
              <a:avLst/>
            </a:prstGeom>
            <a:noFill/>
            <a:ln w="9525">
              <a:noFill/>
            </a:ln>
          </p:spPr>
          <p:txBody>
            <a:bodyPr wrap="none" anchor="t" anchorCtr="0">
              <a:spAutoFit/>
            </a:bodyPr>
            <a:lstStyle/>
            <a:p>
              <a:r>
                <a:rPr lang="en-US" altLang="ja-JP" sz="2400" dirty="0">
                  <a:latin typeface="Verdana" panose="020B0604030504040204" pitchFamily="34" charset="0"/>
                  <a:ea typeface="黑体" panose="02010609060101010101" pitchFamily="2" charset="-122"/>
                </a:rPr>
                <a:t>Q</a:t>
              </a:r>
            </a:p>
          </p:txBody>
        </p:sp>
        <p:sp>
          <p:nvSpPr>
            <p:cNvPr id="40993" name="Text Box 33"/>
            <p:cNvSpPr txBox="1"/>
            <p:nvPr/>
          </p:nvSpPr>
          <p:spPr>
            <a:xfrm>
              <a:off x="2278" y="3396"/>
              <a:ext cx="267" cy="288"/>
            </a:xfrm>
            <a:prstGeom prst="rect">
              <a:avLst/>
            </a:prstGeom>
            <a:noFill/>
            <a:ln w="9525">
              <a:noFill/>
            </a:ln>
          </p:spPr>
          <p:txBody>
            <a:bodyPr wrap="none" anchor="t" anchorCtr="0">
              <a:spAutoFit/>
            </a:bodyPr>
            <a:lstStyle/>
            <a:p>
              <a:r>
                <a:rPr lang="en-US" altLang="ja-JP" sz="2400" dirty="0">
                  <a:latin typeface="Verdana" panose="020B0604030504040204" pitchFamily="34" charset="0"/>
                  <a:ea typeface="黑体" panose="02010609060101010101" pitchFamily="2" charset="-122"/>
                </a:rPr>
                <a:t>Q</a:t>
              </a:r>
            </a:p>
          </p:txBody>
        </p:sp>
        <p:sp>
          <p:nvSpPr>
            <p:cNvPr id="40994" name="Text Box 34"/>
            <p:cNvSpPr txBox="1"/>
            <p:nvPr/>
          </p:nvSpPr>
          <p:spPr>
            <a:xfrm>
              <a:off x="1634" y="3136"/>
              <a:ext cx="267" cy="288"/>
            </a:xfrm>
            <a:prstGeom prst="rect">
              <a:avLst/>
            </a:prstGeom>
            <a:noFill/>
            <a:ln w="9525">
              <a:noFill/>
            </a:ln>
          </p:spPr>
          <p:txBody>
            <a:bodyPr wrap="none" anchor="t" anchorCtr="0">
              <a:spAutoFit/>
            </a:bodyPr>
            <a:lstStyle/>
            <a:p>
              <a:r>
                <a:rPr lang="en-US" altLang="ja-JP" sz="2400" dirty="0">
                  <a:latin typeface="Verdana" panose="020B0604030504040204" pitchFamily="34" charset="0"/>
                  <a:ea typeface="黑体" panose="02010609060101010101" pitchFamily="2" charset="-122"/>
                </a:rPr>
                <a:t>Q</a:t>
              </a:r>
            </a:p>
          </p:txBody>
        </p:sp>
        <p:sp>
          <p:nvSpPr>
            <p:cNvPr id="40995" name="Text Box 35"/>
            <p:cNvSpPr txBox="1"/>
            <p:nvPr/>
          </p:nvSpPr>
          <p:spPr>
            <a:xfrm>
              <a:off x="2902" y="3664"/>
              <a:ext cx="267" cy="288"/>
            </a:xfrm>
            <a:prstGeom prst="rect">
              <a:avLst/>
            </a:prstGeom>
            <a:noFill/>
            <a:ln w="9525">
              <a:noFill/>
            </a:ln>
          </p:spPr>
          <p:txBody>
            <a:bodyPr wrap="none" anchor="t" anchorCtr="0">
              <a:spAutoFit/>
            </a:bodyPr>
            <a:lstStyle/>
            <a:p>
              <a:r>
                <a:rPr lang="en-US" altLang="ja-JP" sz="2400" dirty="0">
                  <a:latin typeface="Verdana" panose="020B0604030504040204" pitchFamily="34" charset="0"/>
                  <a:ea typeface="黑体" panose="02010609060101010101" pitchFamily="2" charset="-122"/>
                </a:rPr>
                <a:t>Q</a:t>
              </a:r>
            </a:p>
          </p:txBody>
        </p:sp>
        <p:sp>
          <p:nvSpPr>
            <p:cNvPr id="40996" name="Text Box 36"/>
            <p:cNvSpPr txBox="1"/>
            <p:nvPr/>
          </p:nvSpPr>
          <p:spPr>
            <a:xfrm>
              <a:off x="2594" y="1752"/>
              <a:ext cx="267" cy="288"/>
            </a:xfrm>
            <a:prstGeom prst="rect">
              <a:avLst/>
            </a:prstGeom>
            <a:noFill/>
            <a:ln w="9525">
              <a:noFill/>
            </a:ln>
          </p:spPr>
          <p:txBody>
            <a:bodyPr wrap="none" anchor="t" anchorCtr="0">
              <a:spAutoFit/>
            </a:bodyPr>
            <a:lstStyle/>
            <a:p>
              <a:r>
                <a:rPr lang="en-US" altLang="ja-JP" sz="2400" dirty="0">
                  <a:latin typeface="Verdana" panose="020B0604030504040204" pitchFamily="34" charset="0"/>
                  <a:ea typeface="黑体" panose="02010609060101010101" pitchFamily="2" charset="-122"/>
                </a:rPr>
                <a:t>Q</a:t>
              </a:r>
            </a:p>
          </p:txBody>
        </p:sp>
      </p:gr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灯片编号占位符 5"/>
          <p:cNvSpPr>
            <a:spLocks noGrp="1"/>
          </p:cNvSpPr>
          <p:nvPr>
            <p:ph type="sldNum" sz="quarter" idx="12"/>
          </p:nvPr>
        </p:nvSpPr>
        <p:spPr>
          <a:ln/>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en-US" altLang="zh-CN" sz="1000" dirty="0"/>
              <a:t>36</a:t>
            </a:fld>
            <a:endParaRPr lang="en-US" altLang="zh-CN" sz="1000" dirty="0"/>
          </a:p>
        </p:txBody>
      </p:sp>
      <p:sp>
        <p:nvSpPr>
          <p:cNvPr id="41986" name="Rectangle 2"/>
          <p:cNvSpPr>
            <a:spLocks noGrp="1"/>
          </p:cNvSpPr>
          <p:nvPr>
            <p:ph type="title"/>
          </p:nvPr>
        </p:nvSpPr>
        <p:spPr>
          <a:ln/>
        </p:spPr>
        <p:txBody>
          <a:bodyPr vert="horz" wrap="square" lIns="91440" tIns="45720" rIns="91440" bIns="45720" anchor="b" anchorCtr="0"/>
          <a:lstStyle/>
          <a:p>
            <a:pPr eaLnBrk="1" hangingPunct="1"/>
            <a:endParaRPr lang="zh-CN" altLang="en-US" dirty="0"/>
          </a:p>
        </p:txBody>
      </p:sp>
      <p:sp>
        <p:nvSpPr>
          <p:cNvPr id="41987" name="Rectangle 3"/>
          <p:cNvSpPr>
            <a:spLocks noGrp="1"/>
          </p:cNvSpPr>
          <p:nvPr>
            <p:ph idx="1"/>
          </p:nvPr>
        </p:nvSpPr>
        <p:spPr>
          <a:ln/>
        </p:spPr>
        <p:txBody>
          <a:bodyPr vert="horz" wrap="square" lIns="91440" tIns="45720" rIns="91440" bIns="45720" anchor="t" anchorCtr="0"/>
          <a:lstStyle/>
          <a:p>
            <a:pPr eaLnBrk="1" hangingPunct="1"/>
            <a:endParaRPr lang="zh-CN" altLang="en-US" dirty="0"/>
          </a:p>
        </p:txBody>
      </p:sp>
      <p:pic>
        <p:nvPicPr>
          <p:cNvPr id="41988" name="Picture 4"/>
          <p:cNvPicPr>
            <a:picLocks noChangeAspect="1"/>
          </p:cNvPicPr>
          <p:nvPr/>
        </p:nvPicPr>
        <p:blipFill>
          <a:blip r:embed="rId2"/>
          <a:stretch>
            <a:fillRect/>
          </a:stretch>
        </p:blipFill>
        <p:spPr>
          <a:xfrm>
            <a:off x="0" y="622300"/>
            <a:ext cx="9144000" cy="5543550"/>
          </a:xfrm>
          <a:prstGeom prst="rect">
            <a:avLst/>
          </a:prstGeom>
          <a:noFill/>
          <a:ln w="6350">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灯片编号占位符 3"/>
          <p:cNvSpPr>
            <a:spLocks noGrp="1"/>
          </p:cNvSpPr>
          <p:nvPr>
            <p:ph type="sldNum" sz="quarter" idx="12"/>
          </p:nvPr>
        </p:nvSpPr>
        <p:spPr>
          <a:ln/>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en-US" altLang="zh-CN" sz="1000" dirty="0"/>
              <a:t>37</a:t>
            </a:fld>
            <a:endParaRPr lang="en-US" altLang="zh-CN" sz="1000" dirty="0"/>
          </a:p>
        </p:txBody>
      </p:sp>
      <p:sp>
        <p:nvSpPr>
          <p:cNvPr id="43010" name="Text Box 2"/>
          <p:cNvSpPr txBox="1"/>
          <p:nvPr/>
        </p:nvSpPr>
        <p:spPr>
          <a:xfrm>
            <a:off x="395288" y="692150"/>
            <a:ext cx="5667375" cy="1917700"/>
          </a:xfrm>
          <a:prstGeom prst="rect">
            <a:avLst/>
          </a:prstGeom>
          <a:noFill/>
          <a:ln w="6350">
            <a:noFill/>
          </a:ln>
        </p:spPr>
        <p:txBody>
          <a:bodyPr wrap="none" anchor="t" anchorCtr="0">
            <a:spAutoFit/>
          </a:bodyPr>
          <a:lstStyle/>
          <a:p>
            <a:pPr>
              <a:buClr>
                <a:schemeClr val="accent2"/>
              </a:buClr>
              <a:buChar char="•"/>
            </a:pPr>
            <a:r>
              <a:rPr lang="zh-CN" altLang="en-US" sz="2400" dirty="0">
                <a:latin typeface="Arial" panose="020B0604020202020204" pitchFamily="34" charset="0"/>
                <a:ea typeface="楷体_GB2312" pitchFamily="49" charset="-122"/>
              </a:rPr>
              <a:t>解向量：</a:t>
            </a:r>
            <a:r>
              <a:rPr lang="en-US" altLang="zh-CN" sz="2400" dirty="0">
                <a:latin typeface="Arial" panose="020B0604020202020204" pitchFamily="34" charset="0"/>
                <a:ea typeface="楷体_GB2312" pitchFamily="49" charset="-122"/>
              </a:rPr>
              <a:t>(x</a:t>
            </a:r>
            <a:r>
              <a:rPr lang="en-US" altLang="zh-CN" sz="2400" baseline="-25000" dirty="0">
                <a:latin typeface="Arial" panose="020B0604020202020204" pitchFamily="34" charset="0"/>
                <a:ea typeface="楷体_GB2312" pitchFamily="49" charset="-122"/>
              </a:rPr>
              <a:t>1</a:t>
            </a:r>
            <a:r>
              <a:rPr lang="en-US" altLang="zh-CN" sz="2400" dirty="0">
                <a:latin typeface="Arial" panose="020B0604020202020204" pitchFamily="34" charset="0"/>
                <a:ea typeface="楷体_GB2312" pitchFamily="49" charset="-122"/>
              </a:rPr>
              <a:t>, x</a:t>
            </a:r>
            <a:r>
              <a:rPr lang="en-US" altLang="zh-CN" sz="2400" baseline="-25000" dirty="0">
                <a:latin typeface="Arial" panose="020B0604020202020204" pitchFamily="34" charset="0"/>
                <a:ea typeface="楷体_GB2312" pitchFamily="49" charset="-122"/>
              </a:rPr>
              <a:t>2</a:t>
            </a:r>
            <a:r>
              <a:rPr lang="en-US" altLang="zh-CN" sz="2400" dirty="0">
                <a:latin typeface="Arial" panose="020B0604020202020204" pitchFamily="34" charset="0"/>
                <a:ea typeface="楷体_GB2312" pitchFamily="49" charset="-122"/>
              </a:rPr>
              <a:t>, … , x</a:t>
            </a:r>
            <a:r>
              <a:rPr lang="en-US" altLang="zh-CN" sz="2400" baseline="-25000" dirty="0">
                <a:latin typeface="Arial" panose="020B0604020202020204" pitchFamily="34" charset="0"/>
                <a:ea typeface="楷体_GB2312" pitchFamily="49" charset="-122"/>
              </a:rPr>
              <a:t>n</a:t>
            </a:r>
            <a:r>
              <a:rPr lang="en-US" altLang="zh-CN" sz="2400" dirty="0">
                <a:latin typeface="Arial" panose="020B0604020202020204" pitchFamily="34" charset="0"/>
                <a:ea typeface="楷体_GB2312" pitchFamily="49" charset="-122"/>
              </a:rPr>
              <a:t>)</a:t>
            </a:r>
          </a:p>
          <a:p>
            <a:pPr>
              <a:buClr>
                <a:schemeClr val="accent2"/>
              </a:buClr>
              <a:buChar char="•"/>
            </a:pPr>
            <a:r>
              <a:rPr lang="zh-CN" altLang="en-US" sz="2400" dirty="0">
                <a:latin typeface="Arial" panose="020B0604020202020204" pitchFamily="34" charset="0"/>
                <a:ea typeface="楷体_GB2312" pitchFamily="49" charset="-122"/>
              </a:rPr>
              <a:t>显约束：</a:t>
            </a:r>
            <a:r>
              <a:rPr lang="en-US" altLang="zh-CN" sz="2400" dirty="0">
                <a:latin typeface="Arial" panose="020B0604020202020204" pitchFamily="34" charset="0"/>
                <a:ea typeface="楷体_GB2312" pitchFamily="49" charset="-122"/>
              </a:rPr>
              <a:t>x</a:t>
            </a:r>
            <a:r>
              <a:rPr lang="en-US" altLang="zh-CN" sz="2400" baseline="-25000" dirty="0">
                <a:latin typeface="Arial" panose="020B0604020202020204" pitchFamily="34" charset="0"/>
                <a:ea typeface="楷体_GB2312" pitchFamily="49" charset="-122"/>
              </a:rPr>
              <a:t>i</a:t>
            </a:r>
            <a:r>
              <a:rPr lang="en-US" altLang="zh-CN" sz="2400" dirty="0">
                <a:latin typeface="Arial" panose="020B0604020202020204" pitchFamily="34" charset="0"/>
                <a:ea typeface="楷体_GB2312" pitchFamily="49" charset="-122"/>
              </a:rPr>
              <a:t>=1,2, … ,n</a:t>
            </a:r>
          </a:p>
          <a:p>
            <a:pPr>
              <a:buClr>
                <a:schemeClr val="accent2"/>
              </a:buClr>
              <a:buChar char="•"/>
            </a:pPr>
            <a:r>
              <a:rPr lang="zh-CN" altLang="en-US" sz="2400" dirty="0">
                <a:latin typeface="Arial" panose="020B0604020202020204" pitchFamily="34" charset="0"/>
                <a:ea typeface="楷体_GB2312" pitchFamily="49" charset="-122"/>
              </a:rPr>
              <a:t>隐约束：</a:t>
            </a:r>
          </a:p>
          <a:p>
            <a:pPr>
              <a:buClr>
                <a:schemeClr val="accent2"/>
              </a:buClr>
            </a:pPr>
            <a:r>
              <a:rPr lang="en-US" altLang="zh-CN" sz="2400" dirty="0">
                <a:latin typeface="Arial" panose="020B0604020202020204" pitchFamily="34" charset="0"/>
                <a:ea typeface="楷体_GB2312" pitchFamily="49" charset="-122"/>
              </a:rPr>
              <a:t>    1)</a:t>
            </a:r>
            <a:r>
              <a:rPr lang="zh-CN" altLang="en-US" sz="2400" dirty="0">
                <a:latin typeface="Arial" panose="020B0604020202020204" pitchFamily="34" charset="0"/>
                <a:ea typeface="楷体_GB2312" pitchFamily="49" charset="-122"/>
              </a:rPr>
              <a:t>不同列：</a:t>
            </a:r>
            <a:r>
              <a:rPr lang="en-US" altLang="zh-CN" sz="2400" dirty="0">
                <a:latin typeface="Arial" panose="020B0604020202020204" pitchFamily="34" charset="0"/>
                <a:ea typeface="楷体_GB2312" pitchFamily="49" charset="-122"/>
              </a:rPr>
              <a:t>x</a:t>
            </a:r>
            <a:r>
              <a:rPr lang="en-US" altLang="zh-CN" sz="2400" baseline="-25000" dirty="0">
                <a:latin typeface="Arial" panose="020B0604020202020204" pitchFamily="34" charset="0"/>
                <a:ea typeface="楷体_GB2312" pitchFamily="49" charset="-122"/>
              </a:rPr>
              <a:t>i</a:t>
            </a:r>
            <a:r>
              <a:rPr lang="en-US" altLang="zh-CN" sz="2400" b="1" dirty="0">
                <a:latin typeface="Arial" panose="020B0604020202020204" pitchFamily="34" charset="0"/>
                <a:ea typeface="楷体_GB2312" pitchFamily="49" charset="-122"/>
                <a:sym typeface="Symbol" panose="05050102010706020507" pitchFamily="18" charset="2"/>
              </a:rPr>
              <a:t></a:t>
            </a:r>
            <a:r>
              <a:rPr lang="en-US" altLang="zh-CN" sz="2400" dirty="0">
                <a:latin typeface="Arial" panose="020B0604020202020204" pitchFamily="34" charset="0"/>
                <a:ea typeface="楷体_GB2312" pitchFamily="49" charset="-122"/>
              </a:rPr>
              <a:t>x</a:t>
            </a:r>
            <a:r>
              <a:rPr lang="en-US" altLang="zh-CN" sz="2400" baseline="-25000" dirty="0">
                <a:latin typeface="Arial" panose="020B0604020202020204" pitchFamily="34" charset="0"/>
                <a:ea typeface="楷体_GB2312" pitchFamily="49" charset="-122"/>
              </a:rPr>
              <a:t>j</a:t>
            </a:r>
          </a:p>
          <a:p>
            <a:pPr>
              <a:buClr>
                <a:schemeClr val="accent2"/>
              </a:buClr>
            </a:pPr>
            <a:r>
              <a:rPr lang="en-US" altLang="zh-CN" sz="2400" dirty="0">
                <a:latin typeface="Arial" panose="020B0604020202020204" pitchFamily="34" charset="0"/>
                <a:ea typeface="楷体_GB2312" pitchFamily="49" charset="-122"/>
              </a:rPr>
              <a:t>    2)</a:t>
            </a:r>
            <a:r>
              <a:rPr lang="zh-CN" altLang="en-US" sz="2400" dirty="0">
                <a:latin typeface="Arial" panose="020B0604020202020204" pitchFamily="34" charset="0"/>
                <a:ea typeface="楷体_GB2312" pitchFamily="49" charset="-122"/>
              </a:rPr>
              <a:t>不处于同一正、反对角线：</a:t>
            </a:r>
            <a:r>
              <a:rPr lang="en-US" altLang="zh-CN" sz="2400" dirty="0">
                <a:latin typeface="Arial" panose="020B0604020202020204" pitchFamily="34" charset="0"/>
                <a:ea typeface="楷体_GB2312" pitchFamily="49" charset="-122"/>
                <a:sym typeface="Wingdings" panose="05000000000000000000" pitchFamily="2" charset="2"/>
              </a:rPr>
              <a:t>|i-j|</a:t>
            </a:r>
            <a:r>
              <a:rPr lang="en-US" altLang="zh-CN" sz="2400" b="1" dirty="0">
                <a:latin typeface="Arial" panose="020B0604020202020204" pitchFamily="34" charset="0"/>
                <a:ea typeface="楷体_GB2312" pitchFamily="49" charset="-122"/>
                <a:sym typeface="Symbol" panose="05050102010706020507" pitchFamily="18" charset="2"/>
              </a:rPr>
              <a:t></a:t>
            </a:r>
            <a:r>
              <a:rPr lang="en-US" altLang="zh-CN" sz="2400" dirty="0">
                <a:latin typeface="Arial" panose="020B0604020202020204" pitchFamily="34" charset="0"/>
                <a:ea typeface="楷体_GB2312" pitchFamily="49" charset="-122"/>
                <a:sym typeface="Wingdings" panose="05000000000000000000" pitchFamily="2" charset="2"/>
              </a:rPr>
              <a:t>|x</a:t>
            </a:r>
            <a:r>
              <a:rPr lang="en-US" altLang="zh-CN" sz="2400" baseline="-25000" dirty="0">
                <a:latin typeface="Arial" panose="020B0604020202020204" pitchFamily="34" charset="0"/>
                <a:ea typeface="楷体_GB2312" pitchFamily="49" charset="-122"/>
                <a:sym typeface="Wingdings" panose="05000000000000000000" pitchFamily="2" charset="2"/>
              </a:rPr>
              <a:t>i</a:t>
            </a:r>
            <a:r>
              <a:rPr lang="en-US" altLang="zh-CN" sz="2400" dirty="0">
                <a:latin typeface="Arial" panose="020B0604020202020204" pitchFamily="34" charset="0"/>
                <a:ea typeface="楷体_GB2312" pitchFamily="49" charset="-122"/>
                <a:sym typeface="Wingdings" panose="05000000000000000000" pitchFamily="2" charset="2"/>
              </a:rPr>
              <a:t>-x</a:t>
            </a:r>
            <a:r>
              <a:rPr lang="en-US" altLang="zh-CN" sz="2400" baseline="-25000" dirty="0">
                <a:latin typeface="Arial" panose="020B0604020202020204" pitchFamily="34" charset="0"/>
                <a:ea typeface="楷体_GB2312" pitchFamily="49" charset="-122"/>
                <a:sym typeface="Wingdings" panose="05000000000000000000" pitchFamily="2" charset="2"/>
              </a:rPr>
              <a:t>j</a:t>
            </a:r>
            <a:r>
              <a:rPr lang="en-US" altLang="zh-CN" sz="2400" dirty="0">
                <a:latin typeface="Arial" panose="020B0604020202020204" pitchFamily="34" charset="0"/>
                <a:ea typeface="楷体_GB2312" pitchFamily="49" charset="-122"/>
                <a:sym typeface="Wingdings" panose="05000000000000000000" pitchFamily="2" charset="2"/>
              </a:rPr>
              <a:t>|</a:t>
            </a:r>
            <a:endParaRPr lang="en-US" altLang="zh-CN" sz="2400" dirty="0">
              <a:latin typeface="Arial" panose="020B0604020202020204" pitchFamily="34" charset="0"/>
              <a:ea typeface="楷体_GB2312" pitchFamily="49" charset="-122"/>
            </a:endParaRPr>
          </a:p>
        </p:txBody>
      </p:sp>
      <p:sp>
        <p:nvSpPr>
          <p:cNvPr id="358403" name="Rectangle 3"/>
          <p:cNvSpPr>
            <a:spLocks noChangeArrowheads="1"/>
          </p:cNvSpPr>
          <p:nvPr/>
        </p:nvSpPr>
        <p:spPr bwMode="auto">
          <a:xfrm>
            <a:off x="611188" y="0"/>
            <a:ext cx="7772400" cy="803275"/>
          </a:xfrm>
          <a:prstGeom prst="rect">
            <a:avLst/>
          </a:prstGeom>
          <a:noFill/>
          <a:ln>
            <a:noFill/>
          </a:ln>
          <a:effectLst/>
        </p:spPr>
        <p:txBody>
          <a:bodyPr anchor="ctr"/>
          <a:lstStyle>
            <a:lvl1pPr>
              <a:defRPr sz="3900" b="1">
                <a:solidFill>
                  <a:schemeClr val="tx2"/>
                </a:solidFill>
                <a:latin typeface="Arial" panose="020B0604020202020204" pitchFamily="34" charset="0"/>
                <a:ea typeface="宋体" panose="02010600030101010101" pitchFamily="2" charset="-122"/>
              </a:defRPr>
            </a:lvl1pPr>
            <a:lvl2pPr>
              <a:defRPr sz="3900" b="1">
                <a:solidFill>
                  <a:schemeClr val="tx2"/>
                </a:solidFill>
                <a:latin typeface="Arial" panose="020B0604020202020204" pitchFamily="34" charset="0"/>
                <a:ea typeface="宋体" panose="02010600030101010101" pitchFamily="2" charset="-122"/>
              </a:defRPr>
            </a:lvl2pPr>
            <a:lvl3pPr>
              <a:defRPr sz="3900" b="1">
                <a:solidFill>
                  <a:schemeClr val="tx2"/>
                </a:solidFill>
                <a:latin typeface="Arial" panose="020B0604020202020204" pitchFamily="34" charset="0"/>
                <a:ea typeface="宋体" panose="02010600030101010101" pitchFamily="2" charset="-122"/>
              </a:defRPr>
            </a:lvl3pPr>
            <a:lvl4pPr>
              <a:defRPr sz="3900" b="1">
                <a:solidFill>
                  <a:schemeClr val="tx2"/>
                </a:solidFill>
                <a:latin typeface="Arial" panose="020B0604020202020204" pitchFamily="34" charset="0"/>
                <a:ea typeface="宋体" panose="02010600030101010101" pitchFamily="2" charset="-122"/>
              </a:defRPr>
            </a:lvl4pPr>
            <a:lvl5pPr>
              <a:defRPr sz="3900" b="1">
                <a:solidFill>
                  <a:schemeClr val="tx2"/>
                </a:solidFill>
                <a:latin typeface="Arial" panose="020B0604020202020204" pitchFamily="34" charset="0"/>
                <a:ea typeface="宋体" panose="02010600030101010101" pitchFamily="2" charset="-122"/>
              </a:defRPr>
            </a:lvl5pPr>
            <a:lvl6pPr marL="457200" fontAlgn="base">
              <a:spcBef>
                <a:spcPct val="0"/>
              </a:spcBef>
              <a:spcAft>
                <a:spcPct val="0"/>
              </a:spcAft>
              <a:defRPr sz="3900" b="1">
                <a:solidFill>
                  <a:schemeClr val="tx2"/>
                </a:solidFill>
                <a:latin typeface="Arial" panose="020B0604020202020204" pitchFamily="34" charset="0"/>
                <a:ea typeface="宋体" panose="02010600030101010101" pitchFamily="2" charset="-122"/>
              </a:defRPr>
            </a:lvl6pPr>
            <a:lvl7pPr marL="914400" fontAlgn="base">
              <a:spcBef>
                <a:spcPct val="0"/>
              </a:spcBef>
              <a:spcAft>
                <a:spcPct val="0"/>
              </a:spcAft>
              <a:defRPr sz="3900" b="1">
                <a:solidFill>
                  <a:schemeClr val="tx2"/>
                </a:solidFill>
                <a:latin typeface="Arial" panose="020B0604020202020204" pitchFamily="34" charset="0"/>
                <a:ea typeface="宋体" panose="02010600030101010101" pitchFamily="2" charset="-122"/>
              </a:defRPr>
            </a:lvl7pPr>
            <a:lvl8pPr marL="1371600" fontAlgn="base">
              <a:spcBef>
                <a:spcPct val="0"/>
              </a:spcBef>
              <a:spcAft>
                <a:spcPct val="0"/>
              </a:spcAft>
              <a:defRPr sz="3900" b="1">
                <a:solidFill>
                  <a:schemeClr val="tx2"/>
                </a:solidFill>
                <a:latin typeface="Arial" panose="020B0604020202020204" pitchFamily="34" charset="0"/>
                <a:ea typeface="宋体" panose="02010600030101010101" pitchFamily="2" charset="-122"/>
              </a:defRPr>
            </a:lvl8pPr>
            <a:lvl9pPr marL="1828800" fontAlgn="base">
              <a:spcBef>
                <a:spcPct val="0"/>
              </a:spcBef>
              <a:spcAft>
                <a:spcPct val="0"/>
              </a:spcAft>
              <a:defRPr sz="3900" b="1">
                <a:solidFill>
                  <a:schemeClr val="tx2"/>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3900" b="1" i="0" u="none" strike="noStrike" kern="1200" cap="none" spc="0" normalizeH="0" baseline="0" noProof="0">
                <a:ln>
                  <a:noFill/>
                </a:ln>
                <a:solidFill>
                  <a:schemeClr val="tx2"/>
                </a:solidFill>
                <a:effectLst>
                  <a:outerShdw blurRad="38100" dist="38100" dir="2700000" algn="tl">
                    <a:srgbClr val="C0C0C0"/>
                  </a:outerShdw>
                </a:effectLst>
                <a:uLnTx/>
                <a:uFillTx/>
                <a:latin typeface="Arial" panose="020B0604020202020204" pitchFamily="34" charset="0"/>
                <a:ea typeface="黑体" panose="02010609060101010101" pitchFamily="2" charset="-122"/>
                <a:cs typeface="+mn-cs"/>
              </a:rPr>
              <a:t>n</a:t>
            </a:r>
            <a:r>
              <a:rPr kumimoji="0" lang="zh-CN" altLang="en-US" sz="3900" b="1" i="0" u="none" strike="noStrike" kern="1200" cap="none" spc="0" normalizeH="0" baseline="0" noProof="0">
                <a:ln>
                  <a:noFill/>
                </a:ln>
                <a:solidFill>
                  <a:schemeClr val="tx2"/>
                </a:solidFill>
                <a:effectLst>
                  <a:outerShdw blurRad="38100" dist="38100" dir="2700000" algn="tl">
                    <a:srgbClr val="C0C0C0"/>
                  </a:outerShdw>
                </a:effectLst>
                <a:uLnTx/>
                <a:uFillTx/>
                <a:latin typeface="Arial" panose="020B0604020202020204" pitchFamily="34" charset="0"/>
                <a:ea typeface="黑体" panose="02010609060101010101" pitchFamily="2" charset="-122"/>
                <a:cs typeface="+mn-cs"/>
              </a:rPr>
              <a:t>后问题</a:t>
            </a:r>
          </a:p>
        </p:txBody>
      </p:sp>
      <p:sp>
        <p:nvSpPr>
          <p:cNvPr id="43012" name="Text Box 4"/>
          <p:cNvSpPr txBox="1"/>
          <p:nvPr/>
        </p:nvSpPr>
        <p:spPr>
          <a:xfrm>
            <a:off x="250825" y="2547938"/>
            <a:ext cx="5059363" cy="4003675"/>
          </a:xfrm>
          <a:prstGeom prst="rect">
            <a:avLst/>
          </a:prstGeom>
          <a:noFill/>
          <a:ln w="6350">
            <a:noFill/>
          </a:ln>
        </p:spPr>
        <p:txBody>
          <a:bodyPr wrap="none" anchor="t" anchorCtr="0">
            <a:spAutoFit/>
          </a:bodyPr>
          <a:lstStyle/>
          <a:p>
            <a:r>
              <a:rPr lang="en-US" altLang="zh-CN" sz="1600" dirty="0">
                <a:latin typeface="Arial" panose="020B0604020202020204" pitchFamily="34" charset="0"/>
              </a:rPr>
              <a:t>bool Queen::</a:t>
            </a:r>
            <a:r>
              <a:rPr lang="en-US" altLang="zh-CN" sz="1600" b="1" dirty="0">
                <a:latin typeface="Arial" panose="020B0604020202020204" pitchFamily="34" charset="0"/>
              </a:rPr>
              <a:t>Place</a:t>
            </a:r>
            <a:r>
              <a:rPr lang="en-US" altLang="zh-CN" sz="1600" dirty="0">
                <a:latin typeface="Arial" panose="020B0604020202020204" pitchFamily="34" charset="0"/>
              </a:rPr>
              <a:t>(int k)</a:t>
            </a:r>
          </a:p>
          <a:p>
            <a:r>
              <a:rPr lang="en-US" altLang="zh-CN" sz="1600" dirty="0">
                <a:latin typeface="Arial" panose="020B0604020202020204" pitchFamily="34" charset="0"/>
              </a:rPr>
              <a:t>{</a:t>
            </a:r>
          </a:p>
          <a:p>
            <a:r>
              <a:rPr lang="en-US" altLang="zh-CN" sz="1600" dirty="0">
                <a:latin typeface="Arial" panose="020B0604020202020204" pitchFamily="34" charset="0"/>
              </a:rPr>
              <a:t>  for (int j=1;j&lt;k;j++)</a:t>
            </a:r>
          </a:p>
          <a:p>
            <a:r>
              <a:rPr lang="en-US" altLang="zh-CN" sz="1600" dirty="0">
                <a:latin typeface="Arial" panose="020B0604020202020204" pitchFamily="34" charset="0"/>
              </a:rPr>
              <a:t>    if ((abs(k-j)==abs(x[j]-x[k]))||(x[j]==x[k])) return false;</a:t>
            </a:r>
          </a:p>
          <a:p>
            <a:r>
              <a:rPr lang="en-US" altLang="zh-CN" sz="1600" dirty="0">
                <a:latin typeface="Arial" panose="020B0604020202020204" pitchFamily="34" charset="0"/>
              </a:rPr>
              <a:t>  return true;</a:t>
            </a:r>
          </a:p>
          <a:p>
            <a:r>
              <a:rPr lang="en-US" altLang="zh-CN" sz="1600" dirty="0">
                <a:latin typeface="Arial" panose="020B0604020202020204" pitchFamily="34" charset="0"/>
              </a:rPr>
              <a:t>} </a:t>
            </a:r>
          </a:p>
          <a:p>
            <a:endParaRPr lang="en-US" altLang="zh-CN" sz="1600" dirty="0">
              <a:latin typeface="Arial" panose="020B0604020202020204" pitchFamily="34" charset="0"/>
            </a:endParaRPr>
          </a:p>
          <a:p>
            <a:r>
              <a:rPr lang="en-US" altLang="zh-CN" sz="1600" dirty="0">
                <a:latin typeface="Arial" panose="020B0604020202020204" pitchFamily="34" charset="0"/>
              </a:rPr>
              <a:t>void Queen::</a:t>
            </a:r>
            <a:r>
              <a:rPr lang="en-US" altLang="zh-CN" sz="1600" b="1" dirty="0">
                <a:latin typeface="Arial" panose="020B0604020202020204" pitchFamily="34" charset="0"/>
              </a:rPr>
              <a:t>Backtrack</a:t>
            </a:r>
            <a:r>
              <a:rPr lang="en-US" altLang="zh-CN" sz="1600" dirty="0">
                <a:latin typeface="Arial" panose="020B0604020202020204" pitchFamily="34" charset="0"/>
              </a:rPr>
              <a:t>(int t)</a:t>
            </a:r>
          </a:p>
          <a:p>
            <a:r>
              <a:rPr lang="en-US" altLang="zh-CN" sz="1600" dirty="0">
                <a:latin typeface="Arial" panose="020B0604020202020204" pitchFamily="34" charset="0"/>
              </a:rPr>
              <a:t>{</a:t>
            </a:r>
          </a:p>
          <a:p>
            <a:r>
              <a:rPr lang="en-US" altLang="zh-CN" sz="1600" dirty="0">
                <a:latin typeface="Arial" panose="020B0604020202020204" pitchFamily="34" charset="0"/>
              </a:rPr>
              <a:t>  if (t&gt;n) sum++;</a:t>
            </a:r>
          </a:p>
          <a:p>
            <a:r>
              <a:rPr lang="en-US" altLang="zh-CN" sz="1600" dirty="0">
                <a:latin typeface="Arial" panose="020B0604020202020204" pitchFamily="34" charset="0"/>
              </a:rPr>
              <a:t>    else</a:t>
            </a:r>
          </a:p>
          <a:p>
            <a:r>
              <a:rPr lang="en-US" altLang="zh-CN" sz="1600" dirty="0">
                <a:latin typeface="Arial" panose="020B0604020202020204" pitchFamily="34" charset="0"/>
              </a:rPr>
              <a:t>      for (int i=1;i&lt;=n;i++) {</a:t>
            </a:r>
          </a:p>
          <a:p>
            <a:r>
              <a:rPr lang="en-US" altLang="zh-CN" sz="1600" dirty="0">
                <a:latin typeface="Arial" panose="020B0604020202020204" pitchFamily="34" charset="0"/>
              </a:rPr>
              <a:t>        x[t]=i;</a:t>
            </a:r>
          </a:p>
          <a:p>
            <a:r>
              <a:rPr lang="en-US" altLang="zh-CN" sz="1600" dirty="0">
                <a:latin typeface="Arial" panose="020B0604020202020204" pitchFamily="34" charset="0"/>
              </a:rPr>
              <a:t>        if (Place(t)) Backtrack(t+1);</a:t>
            </a:r>
          </a:p>
          <a:p>
            <a:r>
              <a:rPr lang="en-US" altLang="zh-CN" sz="1600" dirty="0">
                <a:latin typeface="Arial" panose="020B0604020202020204" pitchFamily="34" charset="0"/>
              </a:rPr>
              <a:t>      }</a:t>
            </a:r>
          </a:p>
          <a:p>
            <a:r>
              <a:rPr lang="en-US" altLang="zh-CN" sz="1600" dirty="0">
                <a:latin typeface="Arial" panose="020B0604020202020204" pitchFamily="34" charset="0"/>
              </a:rPr>
              <a:t> }</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7"/>
          <p:cNvSpPr>
            <a:spLocks noGrp="1"/>
          </p:cNvSpPr>
          <p:nvPr>
            <p:ph type="sldNum" sz="quarter" idx="4"/>
          </p:nvPr>
        </p:nvSpPr>
        <p:spPr>
          <a:ln/>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en-US" altLang="zh-CN" sz="1000" dirty="0">
                <a:latin typeface="Arial" panose="020B0604020202020204" pitchFamily="34" charset="0"/>
              </a:rPr>
              <a:t>38</a:t>
            </a:fld>
            <a:endParaRPr lang="en-US" altLang="zh-CN" sz="1000" dirty="0">
              <a:latin typeface="Arial" panose="020B0604020202020204" pitchFamily="34" charset="0"/>
            </a:endParaRPr>
          </a:p>
        </p:txBody>
      </p:sp>
      <p:sp>
        <p:nvSpPr>
          <p:cNvPr id="366594" name="Rectangle 2"/>
          <p:cNvSpPr>
            <a:spLocks noGrp="1" noChangeArrowheads="1"/>
          </p:cNvSpPr>
          <p:nvPr>
            <p:ph type="ctrTitle"/>
          </p:nvPr>
        </p:nvSpPr>
        <p:spPr/>
        <p:txBody>
          <a:bodyPr vert="horz" wrap="square" lIns="91440" tIns="45720" rIns="91440" bIns="45720" numCol="1" anchor="b" anchorCtr="0" compatLnSpc="1"/>
          <a:lstStyle/>
          <a:p>
            <a:pPr marL="0" marR="0" lvl="0" indent="0" algn="r" defTabSz="914400" rtl="0" eaLnBrk="1" fontAlgn="base" latinLnBrk="0" hangingPunct="1">
              <a:lnSpc>
                <a:spcPct val="100000"/>
              </a:lnSpc>
              <a:spcBef>
                <a:spcPct val="0"/>
              </a:spcBef>
              <a:spcAft>
                <a:spcPct val="0"/>
              </a:spcAft>
              <a:buClrTx/>
              <a:buSzTx/>
              <a:buFontTx/>
              <a:buNone/>
              <a:defRPr/>
            </a:pPr>
            <a:r>
              <a:rPr kumimoji="0" lang="en-US" altLang="en-US" sz="4800" b="1" i="0" u="none" strike="noStrike" kern="1200" cap="none" spc="0" normalizeH="0" baseline="0" noProof="0">
                <a:ln>
                  <a:noFill/>
                </a:ln>
                <a:solidFill>
                  <a:schemeClr val="tx2"/>
                </a:solidFill>
                <a:effectLst>
                  <a:outerShdw blurRad="38100" dist="38100" dir="2700000" algn="tl">
                    <a:srgbClr val="C0C0C0"/>
                  </a:outerShdw>
                </a:effectLst>
                <a:uLnTx/>
                <a:uFillTx/>
                <a:latin typeface="+mj-lt"/>
                <a:ea typeface="黑体" panose="02010609060101010101" pitchFamily="2" charset="-122"/>
                <a:cs typeface="+mj-cs"/>
              </a:rPr>
              <a:t>0-1背包问题</a:t>
            </a:r>
            <a:endParaRPr kumimoji="0" lang="zh-CN" altLang="en-US" sz="4800" b="1" i="0" u="none" strike="noStrike" kern="1200" cap="none" spc="0" normalizeH="0" baseline="0" noProof="0">
              <a:ln>
                <a:noFill/>
              </a:ln>
              <a:solidFill>
                <a:schemeClr val="tx2"/>
              </a:solidFill>
              <a:effectLst>
                <a:outerShdw blurRad="38100" dist="38100" dir="2700000" algn="tl">
                  <a:srgbClr val="C0C0C0"/>
                </a:outerShdw>
              </a:effectLst>
              <a:uLnTx/>
              <a:uFillTx/>
              <a:latin typeface="+mj-lt"/>
              <a:ea typeface="黑体" panose="02010609060101010101" pitchFamily="2" charset="-122"/>
              <a:cs typeface="+mj-cs"/>
            </a:endParaRPr>
          </a:p>
        </p:txBody>
      </p:sp>
      <p:sp>
        <p:nvSpPr>
          <p:cNvPr id="44035" name="Rectangle 3"/>
          <p:cNvSpPr>
            <a:spLocks noGrp="1"/>
          </p:cNvSpPr>
          <p:nvPr>
            <p:ph type="subTitle" idx="1"/>
          </p:nvPr>
        </p:nvSpPr>
        <p:spPr>
          <a:ln/>
        </p:spPr>
        <p:txBody>
          <a:bodyPr vert="horz" wrap="square" lIns="91440" tIns="45720" rIns="91440" bIns="45720" anchor="t" anchorCtr="0"/>
          <a:lstStyle/>
          <a:p>
            <a:pPr eaLnBrk="1" hangingPunct="1">
              <a:buSzPct val="70000"/>
            </a:pPr>
            <a:endParaRPr lang="zh-CN" altLang="en-US" kern="1200" dirty="0">
              <a:latin typeface="+mn-lt"/>
              <a:ea typeface="+mn-ea"/>
              <a:cs typeface="+mn-cs"/>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灯片编号占位符 5"/>
          <p:cNvSpPr>
            <a:spLocks noGrp="1"/>
          </p:cNvSpPr>
          <p:nvPr>
            <p:ph type="sldNum" sz="quarter" idx="12"/>
          </p:nvPr>
        </p:nvSpPr>
        <p:spPr>
          <a:ln/>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en-US" altLang="zh-CN" sz="1000" dirty="0"/>
              <a:t>39</a:t>
            </a:fld>
            <a:endParaRPr lang="en-US" altLang="zh-CN" sz="1000" dirty="0"/>
          </a:p>
        </p:txBody>
      </p:sp>
      <p:sp>
        <p:nvSpPr>
          <p:cNvPr id="367618" name="Rectangle 2"/>
          <p:cNvSpPr>
            <a:spLocks noGrp="1" noChangeArrowheads="1"/>
          </p:cNvSpPr>
          <p:nvPr>
            <p:ph type="title"/>
          </p:nvPr>
        </p:nvSpPr>
        <p:spPr/>
        <p:txBody>
          <a:bodyPr vert="horz" wrap="square" lIns="91440" tIns="45720" rIns="91440" bIns="45720" numCol="1" anchor="b"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en-US" sz="3900" b="1" i="0" u="none" strike="noStrike" kern="1200" cap="none" spc="0" normalizeH="0" baseline="0" noProof="0">
                <a:ln>
                  <a:noFill/>
                </a:ln>
                <a:solidFill>
                  <a:schemeClr val="tx2"/>
                </a:solidFill>
                <a:effectLst>
                  <a:outerShdw blurRad="38100" dist="38100" dir="2700000" algn="tl">
                    <a:srgbClr val="C0C0C0"/>
                  </a:outerShdw>
                </a:effectLst>
                <a:uLnTx/>
                <a:uFillTx/>
                <a:latin typeface="+mj-lt"/>
                <a:ea typeface="黑体" panose="02010609060101010101" pitchFamily="2" charset="-122"/>
                <a:cs typeface="+mj-cs"/>
              </a:rPr>
              <a:t>0-1背包问题</a:t>
            </a:r>
            <a:endParaRPr kumimoji="0" lang="zh-CN" altLang="en-US" sz="3900" b="1" i="0" u="none" strike="noStrike" kern="1200" cap="none" spc="0" normalizeH="0" baseline="0" noProof="0">
              <a:ln>
                <a:noFill/>
              </a:ln>
              <a:solidFill>
                <a:schemeClr val="tx2"/>
              </a:solidFill>
              <a:effectLst>
                <a:outerShdw blurRad="38100" dist="38100" dir="2700000" algn="tl">
                  <a:srgbClr val="C0C0C0"/>
                </a:outerShdw>
              </a:effectLst>
              <a:uLnTx/>
              <a:uFillTx/>
              <a:latin typeface="+mj-lt"/>
              <a:ea typeface="黑体" panose="02010609060101010101" pitchFamily="2" charset="-122"/>
              <a:cs typeface="+mj-cs"/>
            </a:endParaRPr>
          </a:p>
        </p:txBody>
      </p:sp>
      <p:pic>
        <p:nvPicPr>
          <p:cNvPr id="45059" name="Picture 3"/>
          <p:cNvPicPr>
            <a:picLocks noChangeAspect="1"/>
          </p:cNvPicPr>
          <p:nvPr/>
        </p:nvPicPr>
        <p:blipFill>
          <a:blip r:embed="rId2"/>
          <a:stretch>
            <a:fillRect/>
          </a:stretch>
        </p:blipFill>
        <p:spPr>
          <a:xfrm>
            <a:off x="827088" y="1773238"/>
            <a:ext cx="7008812" cy="4443412"/>
          </a:xfrm>
          <a:prstGeom prst="rect">
            <a:avLst/>
          </a:prstGeom>
          <a:noFill/>
          <a:ln w="6350">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灯片编号占位符 5"/>
          <p:cNvSpPr>
            <a:spLocks noGrp="1"/>
          </p:cNvSpPr>
          <p:nvPr>
            <p:ph type="sldNum" sz="quarter" idx="12"/>
          </p:nvPr>
        </p:nvSpPr>
        <p:spPr>
          <a:ln/>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en-US" altLang="zh-CN" sz="1000" dirty="0"/>
              <a:t>4</a:t>
            </a:fld>
            <a:endParaRPr lang="en-US" altLang="zh-CN" sz="1000" dirty="0"/>
          </a:p>
        </p:txBody>
      </p:sp>
      <p:pic>
        <p:nvPicPr>
          <p:cNvPr id="9218" name="Picture 4"/>
          <p:cNvPicPr>
            <a:picLocks noChangeAspect="1"/>
          </p:cNvPicPr>
          <p:nvPr/>
        </p:nvPicPr>
        <p:blipFill>
          <a:blip r:embed="rId2"/>
          <a:stretch>
            <a:fillRect/>
          </a:stretch>
        </p:blipFill>
        <p:spPr>
          <a:xfrm>
            <a:off x="250825" y="293688"/>
            <a:ext cx="7812088" cy="6564312"/>
          </a:xfrm>
          <a:prstGeom prst="rect">
            <a:avLst/>
          </a:prstGeom>
          <a:noFill/>
          <a:ln w="6350">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Rectangle 2"/>
          <p:cNvSpPr>
            <a:spLocks noGrp="1"/>
          </p:cNvSpPr>
          <p:nvPr>
            <p:ph type="title"/>
          </p:nvPr>
        </p:nvSpPr>
        <p:spPr>
          <a:xfrm>
            <a:off x="457200" y="122238"/>
            <a:ext cx="7543800" cy="1123950"/>
          </a:xfrm>
          <a:ln/>
        </p:spPr>
        <p:txBody>
          <a:bodyPr vert="horz" wrap="square" lIns="92075" tIns="46038" rIns="92075" bIns="46038" anchor="ctr" anchorCtr="0"/>
          <a:lstStyle/>
          <a:p>
            <a:pPr eaLnBrk="1" hangingPunct="1"/>
            <a:r>
              <a:rPr lang="en-US" altLang="zh-CN" dirty="0"/>
              <a:t>Subtree: </a:t>
            </a:r>
            <a:r>
              <a:rPr lang="en-US" altLang="zh-CN" i="1" dirty="0"/>
              <a:t>n</a:t>
            </a:r>
            <a:r>
              <a:rPr lang="en-US" altLang="zh-CN" dirty="0"/>
              <a:t>=4</a:t>
            </a:r>
          </a:p>
        </p:txBody>
      </p:sp>
      <p:sp>
        <p:nvSpPr>
          <p:cNvPr id="46082" name="Oval 3"/>
          <p:cNvSpPr/>
          <p:nvPr/>
        </p:nvSpPr>
        <p:spPr>
          <a:xfrm>
            <a:off x="4197350" y="1377950"/>
            <a:ext cx="215900" cy="215900"/>
          </a:xfrm>
          <a:prstGeom prst="ellipse">
            <a:avLst/>
          </a:prstGeom>
          <a:solidFill>
            <a:srgbClr val="00FF00"/>
          </a:solidFill>
          <a:ln w="12700" cap="flat" cmpd="sng">
            <a:solidFill>
              <a:schemeClr val="tx1"/>
            </a:solidFill>
            <a:prstDash val="solid"/>
            <a:round/>
            <a:headEnd type="none" w="med" len="med"/>
            <a:tailEnd type="none" w="med" len="med"/>
          </a:ln>
        </p:spPr>
        <p:txBody>
          <a:bodyPr wrap="none" anchor="ctr" anchorCtr="0"/>
          <a:lstStyle/>
          <a:p>
            <a:endParaRPr lang="zh-CN" altLang="en-US" dirty="0">
              <a:latin typeface="Arial" panose="020B0604020202020204" pitchFamily="34" charset="0"/>
            </a:endParaRPr>
          </a:p>
        </p:txBody>
      </p:sp>
      <p:sp>
        <p:nvSpPr>
          <p:cNvPr id="46083" name="Line 4"/>
          <p:cNvSpPr/>
          <p:nvPr/>
        </p:nvSpPr>
        <p:spPr>
          <a:xfrm flipH="1">
            <a:off x="2286000" y="1600200"/>
            <a:ext cx="1981200" cy="1295400"/>
          </a:xfrm>
          <a:prstGeom prst="line">
            <a:avLst/>
          </a:prstGeom>
          <a:ln w="12700" cap="flat" cmpd="sng">
            <a:solidFill>
              <a:schemeClr val="tx1"/>
            </a:solidFill>
            <a:prstDash val="solid"/>
            <a:round/>
            <a:headEnd type="none" w="sm" len="sm"/>
            <a:tailEnd type="none" w="sm" len="sm"/>
          </a:ln>
        </p:spPr>
      </p:sp>
      <p:sp>
        <p:nvSpPr>
          <p:cNvPr id="46084" name="Oval 5"/>
          <p:cNvSpPr/>
          <p:nvPr/>
        </p:nvSpPr>
        <p:spPr>
          <a:xfrm>
            <a:off x="2139950" y="2901950"/>
            <a:ext cx="215900" cy="215900"/>
          </a:xfrm>
          <a:prstGeom prst="ellipse">
            <a:avLst/>
          </a:prstGeom>
          <a:solidFill>
            <a:schemeClr val="accent1"/>
          </a:solidFill>
          <a:ln w="12700" cap="flat" cmpd="sng">
            <a:solidFill>
              <a:schemeClr val="tx1"/>
            </a:solidFill>
            <a:prstDash val="solid"/>
            <a:round/>
            <a:headEnd type="none" w="med" len="med"/>
            <a:tailEnd type="none" w="med" len="med"/>
          </a:ln>
        </p:spPr>
        <p:txBody>
          <a:bodyPr wrap="none" anchor="ctr" anchorCtr="0"/>
          <a:lstStyle/>
          <a:p>
            <a:endParaRPr lang="zh-CN" altLang="en-US" dirty="0">
              <a:latin typeface="Arial" panose="020B0604020202020204" pitchFamily="34" charset="0"/>
            </a:endParaRPr>
          </a:p>
        </p:txBody>
      </p:sp>
      <p:sp>
        <p:nvSpPr>
          <p:cNvPr id="46085" name="Rectangle 6"/>
          <p:cNvSpPr/>
          <p:nvPr/>
        </p:nvSpPr>
        <p:spPr>
          <a:xfrm>
            <a:off x="2843213" y="1773238"/>
            <a:ext cx="557212" cy="579437"/>
          </a:xfrm>
          <a:prstGeom prst="rect">
            <a:avLst/>
          </a:prstGeom>
          <a:noFill/>
          <a:ln w="9525">
            <a:noFill/>
          </a:ln>
        </p:spPr>
        <p:txBody>
          <a:bodyPr lIns="92075" tIns="46038" rIns="92075" bIns="46038" anchor="t" anchorCtr="0">
            <a:spAutoFit/>
          </a:bodyPr>
          <a:lstStyle/>
          <a:p>
            <a:pPr eaLnBrk="0" hangingPunct="0">
              <a:spcBef>
                <a:spcPct val="50000"/>
              </a:spcBef>
            </a:pPr>
            <a:r>
              <a:rPr lang="en-US" altLang="zh-CN" sz="3200" dirty="0">
                <a:solidFill>
                  <a:schemeClr val="hlink"/>
                </a:solidFill>
                <a:latin typeface="Times New Roman" panose="02020603050405020304" pitchFamily="18" charset="0"/>
              </a:rPr>
              <a:t>1</a:t>
            </a:r>
          </a:p>
        </p:txBody>
      </p:sp>
      <p:sp>
        <p:nvSpPr>
          <p:cNvPr id="46086" name="Line 7"/>
          <p:cNvSpPr/>
          <p:nvPr/>
        </p:nvSpPr>
        <p:spPr>
          <a:xfrm>
            <a:off x="4419600" y="1600200"/>
            <a:ext cx="2057400" cy="1295400"/>
          </a:xfrm>
          <a:prstGeom prst="line">
            <a:avLst/>
          </a:prstGeom>
          <a:ln w="12700" cap="flat" cmpd="sng">
            <a:solidFill>
              <a:schemeClr val="tx1"/>
            </a:solidFill>
            <a:prstDash val="solid"/>
            <a:round/>
            <a:headEnd type="none" w="sm" len="sm"/>
            <a:tailEnd type="none" w="sm" len="sm"/>
          </a:ln>
        </p:spPr>
      </p:sp>
      <p:sp>
        <p:nvSpPr>
          <p:cNvPr id="46087" name="Oval 8"/>
          <p:cNvSpPr/>
          <p:nvPr/>
        </p:nvSpPr>
        <p:spPr>
          <a:xfrm>
            <a:off x="6407150" y="2901950"/>
            <a:ext cx="215900" cy="215900"/>
          </a:xfrm>
          <a:prstGeom prst="ellipse">
            <a:avLst/>
          </a:prstGeom>
          <a:solidFill>
            <a:schemeClr val="accent1"/>
          </a:solidFill>
          <a:ln w="12700" cap="flat" cmpd="sng">
            <a:solidFill>
              <a:schemeClr val="tx1"/>
            </a:solidFill>
            <a:prstDash val="solid"/>
            <a:round/>
            <a:headEnd type="none" w="med" len="med"/>
            <a:tailEnd type="none" w="med" len="med"/>
          </a:ln>
        </p:spPr>
        <p:txBody>
          <a:bodyPr wrap="none" anchor="ctr" anchorCtr="0"/>
          <a:lstStyle/>
          <a:p>
            <a:endParaRPr lang="zh-CN" altLang="en-US" dirty="0">
              <a:latin typeface="Arial" panose="020B0604020202020204" pitchFamily="34" charset="0"/>
            </a:endParaRPr>
          </a:p>
        </p:txBody>
      </p:sp>
      <p:sp>
        <p:nvSpPr>
          <p:cNvPr id="46088" name="Rectangle 9"/>
          <p:cNvSpPr/>
          <p:nvPr/>
        </p:nvSpPr>
        <p:spPr>
          <a:xfrm>
            <a:off x="5292725" y="1700213"/>
            <a:ext cx="466725" cy="579437"/>
          </a:xfrm>
          <a:prstGeom prst="rect">
            <a:avLst/>
          </a:prstGeom>
          <a:noFill/>
          <a:ln w="9525">
            <a:noFill/>
          </a:ln>
        </p:spPr>
        <p:txBody>
          <a:bodyPr lIns="92075" tIns="46038" rIns="92075" bIns="46038" anchor="t" anchorCtr="0">
            <a:spAutoFit/>
          </a:bodyPr>
          <a:lstStyle/>
          <a:p>
            <a:pPr eaLnBrk="0" hangingPunct="0">
              <a:spcBef>
                <a:spcPct val="50000"/>
              </a:spcBef>
            </a:pPr>
            <a:r>
              <a:rPr lang="en-US" altLang="zh-CN" sz="3200" dirty="0">
                <a:solidFill>
                  <a:schemeClr val="hlink"/>
                </a:solidFill>
                <a:latin typeface="Times New Roman" panose="02020603050405020304" pitchFamily="18" charset="0"/>
              </a:rPr>
              <a:t>0</a:t>
            </a:r>
          </a:p>
        </p:txBody>
      </p:sp>
      <p:sp>
        <p:nvSpPr>
          <p:cNvPr id="46089" name="Line 10"/>
          <p:cNvSpPr/>
          <p:nvPr/>
        </p:nvSpPr>
        <p:spPr>
          <a:xfrm flipH="1">
            <a:off x="1066800" y="3124200"/>
            <a:ext cx="1066800" cy="1066800"/>
          </a:xfrm>
          <a:prstGeom prst="line">
            <a:avLst/>
          </a:prstGeom>
          <a:ln w="12700" cap="flat" cmpd="sng">
            <a:solidFill>
              <a:schemeClr val="tx1"/>
            </a:solidFill>
            <a:prstDash val="solid"/>
            <a:round/>
            <a:headEnd type="none" w="sm" len="sm"/>
            <a:tailEnd type="none" w="sm" len="sm"/>
          </a:ln>
        </p:spPr>
      </p:sp>
      <p:sp>
        <p:nvSpPr>
          <p:cNvPr id="46090" name="Oval 11"/>
          <p:cNvSpPr/>
          <p:nvPr/>
        </p:nvSpPr>
        <p:spPr>
          <a:xfrm>
            <a:off x="996950" y="4197350"/>
            <a:ext cx="215900" cy="215900"/>
          </a:xfrm>
          <a:prstGeom prst="ellipse">
            <a:avLst/>
          </a:prstGeom>
          <a:solidFill>
            <a:schemeClr val="accent1"/>
          </a:solidFill>
          <a:ln w="12700" cap="flat" cmpd="sng">
            <a:solidFill>
              <a:schemeClr val="tx1"/>
            </a:solidFill>
            <a:prstDash val="solid"/>
            <a:round/>
            <a:headEnd type="none" w="med" len="med"/>
            <a:tailEnd type="none" w="med" len="med"/>
          </a:ln>
        </p:spPr>
        <p:txBody>
          <a:bodyPr wrap="none" anchor="ctr" anchorCtr="0"/>
          <a:lstStyle/>
          <a:p>
            <a:endParaRPr lang="zh-CN" altLang="en-US" dirty="0">
              <a:latin typeface="Arial" panose="020B0604020202020204" pitchFamily="34" charset="0"/>
            </a:endParaRPr>
          </a:p>
        </p:txBody>
      </p:sp>
      <p:sp>
        <p:nvSpPr>
          <p:cNvPr id="46091" name="Rectangle 12"/>
          <p:cNvSpPr/>
          <p:nvPr/>
        </p:nvSpPr>
        <p:spPr>
          <a:xfrm>
            <a:off x="0" y="3284538"/>
            <a:ext cx="539750" cy="579437"/>
          </a:xfrm>
          <a:prstGeom prst="rect">
            <a:avLst/>
          </a:prstGeom>
          <a:noFill/>
          <a:ln w="9525">
            <a:noFill/>
          </a:ln>
        </p:spPr>
        <p:txBody>
          <a:bodyPr lIns="92075" tIns="46038" rIns="92075" bIns="46038" anchor="t" anchorCtr="0">
            <a:spAutoFit/>
          </a:bodyPr>
          <a:lstStyle/>
          <a:p>
            <a:pPr eaLnBrk="0" hangingPunct="0">
              <a:spcBef>
                <a:spcPct val="50000"/>
              </a:spcBef>
            </a:pPr>
            <a:r>
              <a:rPr lang="en-US" altLang="zh-CN" sz="3200" i="1" dirty="0">
                <a:solidFill>
                  <a:schemeClr val="hlink"/>
                </a:solidFill>
                <a:latin typeface="Times New Roman" panose="02020603050405020304" pitchFamily="18" charset="0"/>
              </a:rPr>
              <a:t>x</a:t>
            </a:r>
            <a:r>
              <a:rPr lang="en-US" altLang="zh-CN" sz="3200" baseline="-25000" dirty="0">
                <a:solidFill>
                  <a:schemeClr val="hlink"/>
                </a:solidFill>
                <a:latin typeface="Times New Roman" panose="02020603050405020304" pitchFamily="18" charset="0"/>
              </a:rPr>
              <a:t>2</a:t>
            </a:r>
            <a:endParaRPr lang="en-US" altLang="zh-CN" sz="3200" dirty="0">
              <a:solidFill>
                <a:schemeClr val="hlink"/>
              </a:solidFill>
              <a:latin typeface="Times New Roman" panose="02020603050405020304" pitchFamily="18" charset="0"/>
            </a:endParaRPr>
          </a:p>
        </p:txBody>
      </p:sp>
      <p:sp>
        <p:nvSpPr>
          <p:cNvPr id="46092" name="Line 13"/>
          <p:cNvSpPr/>
          <p:nvPr/>
        </p:nvSpPr>
        <p:spPr>
          <a:xfrm>
            <a:off x="2286000" y="3124200"/>
            <a:ext cx="990600" cy="990600"/>
          </a:xfrm>
          <a:prstGeom prst="line">
            <a:avLst/>
          </a:prstGeom>
          <a:ln w="12700" cap="flat" cmpd="sng">
            <a:solidFill>
              <a:schemeClr val="tx1"/>
            </a:solidFill>
            <a:prstDash val="solid"/>
            <a:round/>
            <a:headEnd type="none" w="sm" len="sm"/>
            <a:tailEnd type="none" w="sm" len="sm"/>
          </a:ln>
        </p:spPr>
      </p:sp>
      <p:sp>
        <p:nvSpPr>
          <p:cNvPr id="46093" name="Oval 14"/>
          <p:cNvSpPr/>
          <p:nvPr/>
        </p:nvSpPr>
        <p:spPr>
          <a:xfrm>
            <a:off x="3206750" y="4121150"/>
            <a:ext cx="215900" cy="215900"/>
          </a:xfrm>
          <a:prstGeom prst="ellipse">
            <a:avLst/>
          </a:prstGeom>
          <a:solidFill>
            <a:schemeClr val="accent1"/>
          </a:solidFill>
          <a:ln w="12700" cap="flat" cmpd="sng">
            <a:solidFill>
              <a:schemeClr val="tx1"/>
            </a:solidFill>
            <a:prstDash val="solid"/>
            <a:round/>
            <a:headEnd type="none" w="med" len="med"/>
            <a:tailEnd type="none" w="med" len="med"/>
          </a:ln>
        </p:spPr>
        <p:txBody>
          <a:bodyPr wrap="none" anchor="ctr" anchorCtr="0"/>
          <a:lstStyle/>
          <a:p>
            <a:endParaRPr lang="zh-CN" altLang="en-US" dirty="0">
              <a:latin typeface="Arial" panose="020B0604020202020204" pitchFamily="34" charset="0"/>
            </a:endParaRPr>
          </a:p>
        </p:txBody>
      </p:sp>
      <p:sp>
        <p:nvSpPr>
          <p:cNvPr id="46094" name="Rectangle 15"/>
          <p:cNvSpPr/>
          <p:nvPr/>
        </p:nvSpPr>
        <p:spPr>
          <a:xfrm>
            <a:off x="2895600" y="3276600"/>
            <a:ext cx="452438" cy="579438"/>
          </a:xfrm>
          <a:prstGeom prst="rect">
            <a:avLst/>
          </a:prstGeom>
          <a:noFill/>
          <a:ln w="9525">
            <a:noFill/>
          </a:ln>
        </p:spPr>
        <p:txBody>
          <a:bodyPr lIns="92075" tIns="46038" rIns="92075" bIns="46038" anchor="t" anchorCtr="0">
            <a:spAutoFit/>
          </a:bodyPr>
          <a:lstStyle/>
          <a:p>
            <a:pPr eaLnBrk="0" hangingPunct="0">
              <a:spcBef>
                <a:spcPct val="50000"/>
              </a:spcBef>
            </a:pPr>
            <a:r>
              <a:rPr lang="en-US" altLang="zh-CN" sz="3200" dirty="0">
                <a:solidFill>
                  <a:schemeClr val="hlink"/>
                </a:solidFill>
                <a:latin typeface="Times New Roman" panose="02020603050405020304" pitchFamily="18" charset="0"/>
              </a:rPr>
              <a:t>0</a:t>
            </a:r>
          </a:p>
        </p:txBody>
      </p:sp>
      <p:sp>
        <p:nvSpPr>
          <p:cNvPr id="46095" name="Line 16"/>
          <p:cNvSpPr/>
          <p:nvPr/>
        </p:nvSpPr>
        <p:spPr>
          <a:xfrm flipH="1">
            <a:off x="5562600" y="3124200"/>
            <a:ext cx="838200" cy="914400"/>
          </a:xfrm>
          <a:prstGeom prst="line">
            <a:avLst/>
          </a:prstGeom>
          <a:ln w="12700" cap="flat" cmpd="sng">
            <a:solidFill>
              <a:schemeClr val="tx1"/>
            </a:solidFill>
            <a:prstDash val="solid"/>
            <a:round/>
            <a:headEnd type="none" w="sm" len="sm"/>
            <a:tailEnd type="none" w="sm" len="sm"/>
          </a:ln>
        </p:spPr>
      </p:sp>
      <p:sp>
        <p:nvSpPr>
          <p:cNvPr id="46096" name="Oval 17"/>
          <p:cNvSpPr/>
          <p:nvPr/>
        </p:nvSpPr>
        <p:spPr>
          <a:xfrm>
            <a:off x="5416550" y="4044950"/>
            <a:ext cx="215900" cy="215900"/>
          </a:xfrm>
          <a:prstGeom prst="ellipse">
            <a:avLst/>
          </a:prstGeom>
          <a:solidFill>
            <a:schemeClr val="accent1"/>
          </a:solidFill>
          <a:ln w="12700" cap="flat" cmpd="sng">
            <a:solidFill>
              <a:schemeClr val="tx1"/>
            </a:solidFill>
            <a:prstDash val="solid"/>
            <a:round/>
            <a:headEnd type="none" w="med" len="med"/>
            <a:tailEnd type="none" w="med" len="med"/>
          </a:ln>
        </p:spPr>
        <p:txBody>
          <a:bodyPr wrap="none" anchor="ctr" anchorCtr="0"/>
          <a:lstStyle/>
          <a:p>
            <a:endParaRPr lang="zh-CN" altLang="en-US" dirty="0">
              <a:latin typeface="Arial" panose="020B0604020202020204" pitchFamily="34" charset="0"/>
            </a:endParaRPr>
          </a:p>
        </p:txBody>
      </p:sp>
      <p:sp>
        <p:nvSpPr>
          <p:cNvPr id="46097" name="Rectangle 18"/>
          <p:cNvSpPr/>
          <p:nvPr/>
        </p:nvSpPr>
        <p:spPr>
          <a:xfrm>
            <a:off x="5508625" y="3213100"/>
            <a:ext cx="411163" cy="579438"/>
          </a:xfrm>
          <a:prstGeom prst="rect">
            <a:avLst/>
          </a:prstGeom>
          <a:noFill/>
          <a:ln w="9525">
            <a:noFill/>
          </a:ln>
        </p:spPr>
        <p:txBody>
          <a:bodyPr lIns="92075" tIns="46038" rIns="92075" bIns="46038" anchor="t" anchorCtr="0">
            <a:spAutoFit/>
          </a:bodyPr>
          <a:lstStyle/>
          <a:p>
            <a:pPr eaLnBrk="0" hangingPunct="0">
              <a:spcBef>
                <a:spcPct val="50000"/>
              </a:spcBef>
            </a:pPr>
            <a:r>
              <a:rPr lang="en-US" altLang="zh-CN" sz="3200" dirty="0">
                <a:solidFill>
                  <a:schemeClr val="hlink"/>
                </a:solidFill>
                <a:latin typeface="Times New Roman" panose="02020603050405020304" pitchFamily="18" charset="0"/>
              </a:rPr>
              <a:t>1</a:t>
            </a:r>
          </a:p>
        </p:txBody>
      </p:sp>
      <p:sp>
        <p:nvSpPr>
          <p:cNvPr id="46098" name="Line 19"/>
          <p:cNvSpPr/>
          <p:nvPr/>
        </p:nvSpPr>
        <p:spPr>
          <a:xfrm>
            <a:off x="6629400" y="3124200"/>
            <a:ext cx="990600" cy="838200"/>
          </a:xfrm>
          <a:prstGeom prst="line">
            <a:avLst/>
          </a:prstGeom>
          <a:ln w="12700" cap="flat" cmpd="sng">
            <a:solidFill>
              <a:schemeClr val="tx1"/>
            </a:solidFill>
            <a:prstDash val="solid"/>
            <a:round/>
            <a:headEnd type="none" w="sm" len="sm"/>
            <a:tailEnd type="none" w="sm" len="sm"/>
          </a:ln>
        </p:spPr>
      </p:sp>
      <p:sp>
        <p:nvSpPr>
          <p:cNvPr id="46099" name="Oval 20"/>
          <p:cNvSpPr/>
          <p:nvPr/>
        </p:nvSpPr>
        <p:spPr>
          <a:xfrm>
            <a:off x="7626350" y="3968750"/>
            <a:ext cx="215900" cy="215900"/>
          </a:xfrm>
          <a:prstGeom prst="ellipse">
            <a:avLst/>
          </a:prstGeom>
          <a:solidFill>
            <a:schemeClr val="accent1"/>
          </a:solidFill>
          <a:ln w="12700" cap="flat" cmpd="sng">
            <a:solidFill>
              <a:schemeClr val="tx1"/>
            </a:solidFill>
            <a:prstDash val="solid"/>
            <a:round/>
            <a:headEnd type="none" w="med" len="med"/>
            <a:tailEnd type="none" w="med" len="med"/>
          </a:ln>
        </p:spPr>
        <p:txBody>
          <a:bodyPr wrap="none" anchor="ctr" anchorCtr="0"/>
          <a:lstStyle/>
          <a:p>
            <a:endParaRPr lang="zh-CN" altLang="en-US" dirty="0">
              <a:latin typeface="Arial" panose="020B0604020202020204" pitchFamily="34" charset="0"/>
            </a:endParaRPr>
          </a:p>
        </p:txBody>
      </p:sp>
      <p:sp>
        <p:nvSpPr>
          <p:cNvPr id="46100" name="Rectangle 21"/>
          <p:cNvSpPr/>
          <p:nvPr/>
        </p:nvSpPr>
        <p:spPr>
          <a:xfrm>
            <a:off x="7235825" y="3141663"/>
            <a:ext cx="428625" cy="579437"/>
          </a:xfrm>
          <a:prstGeom prst="rect">
            <a:avLst/>
          </a:prstGeom>
          <a:noFill/>
          <a:ln w="9525">
            <a:noFill/>
          </a:ln>
        </p:spPr>
        <p:txBody>
          <a:bodyPr lIns="92075" tIns="46038" rIns="92075" bIns="46038" anchor="t" anchorCtr="0">
            <a:spAutoFit/>
          </a:bodyPr>
          <a:lstStyle/>
          <a:p>
            <a:pPr eaLnBrk="0" hangingPunct="0">
              <a:spcBef>
                <a:spcPct val="50000"/>
              </a:spcBef>
            </a:pPr>
            <a:r>
              <a:rPr lang="en-US" altLang="zh-CN" sz="3200" dirty="0">
                <a:solidFill>
                  <a:schemeClr val="hlink"/>
                </a:solidFill>
                <a:latin typeface="Times New Roman" panose="02020603050405020304" pitchFamily="18" charset="0"/>
              </a:rPr>
              <a:t>0</a:t>
            </a:r>
          </a:p>
        </p:txBody>
      </p:sp>
      <p:sp>
        <p:nvSpPr>
          <p:cNvPr id="46101" name="Line 22"/>
          <p:cNvSpPr/>
          <p:nvPr/>
        </p:nvSpPr>
        <p:spPr>
          <a:xfrm flipH="1">
            <a:off x="533400" y="4419600"/>
            <a:ext cx="533400" cy="685800"/>
          </a:xfrm>
          <a:prstGeom prst="line">
            <a:avLst/>
          </a:prstGeom>
          <a:ln w="12700" cap="flat" cmpd="sng">
            <a:solidFill>
              <a:schemeClr val="tx1"/>
            </a:solidFill>
            <a:prstDash val="solid"/>
            <a:round/>
            <a:headEnd type="none" w="sm" len="sm"/>
            <a:tailEnd type="none" w="sm" len="sm"/>
          </a:ln>
        </p:spPr>
      </p:sp>
      <p:sp>
        <p:nvSpPr>
          <p:cNvPr id="46102" name="Oval 23"/>
          <p:cNvSpPr/>
          <p:nvPr/>
        </p:nvSpPr>
        <p:spPr>
          <a:xfrm>
            <a:off x="387350" y="5111750"/>
            <a:ext cx="215900" cy="215900"/>
          </a:xfrm>
          <a:prstGeom prst="ellipse">
            <a:avLst/>
          </a:prstGeom>
          <a:solidFill>
            <a:schemeClr val="accent1"/>
          </a:solidFill>
          <a:ln w="12700" cap="flat" cmpd="sng">
            <a:solidFill>
              <a:schemeClr val="tx1"/>
            </a:solidFill>
            <a:prstDash val="solid"/>
            <a:round/>
            <a:headEnd type="none" w="med" len="med"/>
            <a:tailEnd type="none" w="med" len="med"/>
          </a:ln>
        </p:spPr>
        <p:txBody>
          <a:bodyPr wrap="none" anchor="ctr" anchorCtr="0"/>
          <a:lstStyle/>
          <a:p>
            <a:endParaRPr lang="zh-CN" altLang="en-US" dirty="0">
              <a:latin typeface="Arial" panose="020B0604020202020204" pitchFamily="34" charset="0"/>
            </a:endParaRPr>
          </a:p>
        </p:txBody>
      </p:sp>
      <p:sp>
        <p:nvSpPr>
          <p:cNvPr id="46103" name="Line 24"/>
          <p:cNvSpPr/>
          <p:nvPr/>
        </p:nvSpPr>
        <p:spPr>
          <a:xfrm>
            <a:off x="1143000" y="4419600"/>
            <a:ext cx="381000" cy="685800"/>
          </a:xfrm>
          <a:prstGeom prst="line">
            <a:avLst/>
          </a:prstGeom>
          <a:ln w="12700" cap="flat" cmpd="sng">
            <a:solidFill>
              <a:schemeClr val="tx1"/>
            </a:solidFill>
            <a:prstDash val="solid"/>
            <a:round/>
            <a:headEnd type="none" w="sm" len="sm"/>
            <a:tailEnd type="none" w="sm" len="sm"/>
          </a:ln>
        </p:spPr>
      </p:sp>
      <p:sp>
        <p:nvSpPr>
          <p:cNvPr id="46104" name="Oval 25"/>
          <p:cNvSpPr/>
          <p:nvPr/>
        </p:nvSpPr>
        <p:spPr>
          <a:xfrm>
            <a:off x="1454150" y="5111750"/>
            <a:ext cx="215900" cy="215900"/>
          </a:xfrm>
          <a:prstGeom prst="ellipse">
            <a:avLst/>
          </a:prstGeom>
          <a:solidFill>
            <a:schemeClr val="accent1"/>
          </a:solidFill>
          <a:ln w="12700" cap="flat" cmpd="sng">
            <a:solidFill>
              <a:schemeClr val="tx1"/>
            </a:solidFill>
            <a:prstDash val="solid"/>
            <a:round/>
            <a:headEnd type="none" w="med" len="med"/>
            <a:tailEnd type="none" w="med" len="med"/>
          </a:ln>
        </p:spPr>
        <p:txBody>
          <a:bodyPr wrap="none" anchor="ctr" anchorCtr="0"/>
          <a:lstStyle/>
          <a:p>
            <a:endParaRPr lang="zh-CN" altLang="en-US" dirty="0">
              <a:latin typeface="Arial" panose="020B0604020202020204" pitchFamily="34" charset="0"/>
            </a:endParaRPr>
          </a:p>
        </p:txBody>
      </p:sp>
      <p:sp>
        <p:nvSpPr>
          <p:cNvPr id="46105" name="Line 26"/>
          <p:cNvSpPr/>
          <p:nvPr/>
        </p:nvSpPr>
        <p:spPr>
          <a:xfrm flipH="1">
            <a:off x="2667000" y="4343400"/>
            <a:ext cx="609600" cy="762000"/>
          </a:xfrm>
          <a:prstGeom prst="line">
            <a:avLst/>
          </a:prstGeom>
          <a:ln w="12700" cap="flat" cmpd="sng">
            <a:solidFill>
              <a:schemeClr val="tx1"/>
            </a:solidFill>
            <a:prstDash val="solid"/>
            <a:round/>
            <a:headEnd type="none" w="sm" len="sm"/>
            <a:tailEnd type="none" w="sm" len="sm"/>
          </a:ln>
        </p:spPr>
      </p:sp>
      <p:sp>
        <p:nvSpPr>
          <p:cNvPr id="46106" name="Oval 27"/>
          <p:cNvSpPr/>
          <p:nvPr/>
        </p:nvSpPr>
        <p:spPr>
          <a:xfrm>
            <a:off x="2597150" y="5111750"/>
            <a:ext cx="215900" cy="215900"/>
          </a:xfrm>
          <a:prstGeom prst="ellipse">
            <a:avLst/>
          </a:prstGeom>
          <a:solidFill>
            <a:schemeClr val="accent1"/>
          </a:solidFill>
          <a:ln w="12700" cap="flat" cmpd="sng">
            <a:solidFill>
              <a:schemeClr val="tx1"/>
            </a:solidFill>
            <a:prstDash val="solid"/>
            <a:round/>
            <a:headEnd type="none" w="med" len="med"/>
            <a:tailEnd type="none" w="med" len="med"/>
          </a:ln>
        </p:spPr>
        <p:txBody>
          <a:bodyPr wrap="none" anchor="ctr" anchorCtr="0"/>
          <a:lstStyle/>
          <a:p>
            <a:endParaRPr lang="zh-CN" altLang="en-US" dirty="0">
              <a:latin typeface="Arial" panose="020B0604020202020204" pitchFamily="34" charset="0"/>
            </a:endParaRPr>
          </a:p>
        </p:txBody>
      </p:sp>
      <p:sp>
        <p:nvSpPr>
          <p:cNvPr id="46107" name="Line 28"/>
          <p:cNvSpPr/>
          <p:nvPr/>
        </p:nvSpPr>
        <p:spPr>
          <a:xfrm>
            <a:off x="3352800" y="4343400"/>
            <a:ext cx="457200" cy="762000"/>
          </a:xfrm>
          <a:prstGeom prst="line">
            <a:avLst/>
          </a:prstGeom>
          <a:ln w="12700" cap="flat" cmpd="sng">
            <a:solidFill>
              <a:schemeClr val="tx1"/>
            </a:solidFill>
            <a:prstDash val="solid"/>
            <a:round/>
            <a:headEnd type="none" w="sm" len="sm"/>
            <a:tailEnd type="none" w="sm" len="sm"/>
          </a:ln>
        </p:spPr>
      </p:sp>
      <p:sp>
        <p:nvSpPr>
          <p:cNvPr id="46108" name="Oval 29"/>
          <p:cNvSpPr/>
          <p:nvPr/>
        </p:nvSpPr>
        <p:spPr>
          <a:xfrm>
            <a:off x="3740150" y="5111750"/>
            <a:ext cx="215900" cy="215900"/>
          </a:xfrm>
          <a:prstGeom prst="ellipse">
            <a:avLst/>
          </a:prstGeom>
          <a:solidFill>
            <a:schemeClr val="accent1"/>
          </a:solidFill>
          <a:ln w="12700" cap="flat" cmpd="sng">
            <a:solidFill>
              <a:schemeClr val="tx1"/>
            </a:solidFill>
            <a:prstDash val="solid"/>
            <a:round/>
            <a:headEnd type="none" w="med" len="med"/>
            <a:tailEnd type="none" w="med" len="med"/>
          </a:ln>
        </p:spPr>
        <p:txBody>
          <a:bodyPr wrap="none" anchor="ctr" anchorCtr="0"/>
          <a:lstStyle/>
          <a:p>
            <a:endParaRPr lang="zh-CN" altLang="en-US" dirty="0">
              <a:latin typeface="Arial" panose="020B0604020202020204" pitchFamily="34" charset="0"/>
            </a:endParaRPr>
          </a:p>
        </p:txBody>
      </p:sp>
      <p:sp>
        <p:nvSpPr>
          <p:cNvPr id="46109" name="Line 30"/>
          <p:cNvSpPr/>
          <p:nvPr/>
        </p:nvSpPr>
        <p:spPr>
          <a:xfrm flipH="1">
            <a:off x="5029200" y="4267200"/>
            <a:ext cx="457200" cy="838200"/>
          </a:xfrm>
          <a:prstGeom prst="line">
            <a:avLst/>
          </a:prstGeom>
          <a:ln w="12700" cap="flat" cmpd="sng">
            <a:solidFill>
              <a:schemeClr val="tx1"/>
            </a:solidFill>
            <a:prstDash val="solid"/>
            <a:round/>
            <a:headEnd type="none" w="sm" len="sm"/>
            <a:tailEnd type="none" w="sm" len="sm"/>
          </a:ln>
        </p:spPr>
      </p:sp>
      <p:sp>
        <p:nvSpPr>
          <p:cNvPr id="46110" name="Oval 31"/>
          <p:cNvSpPr/>
          <p:nvPr/>
        </p:nvSpPr>
        <p:spPr>
          <a:xfrm>
            <a:off x="4883150" y="5111750"/>
            <a:ext cx="215900" cy="215900"/>
          </a:xfrm>
          <a:prstGeom prst="ellipse">
            <a:avLst/>
          </a:prstGeom>
          <a:solidFill>
            <a:schemeClr val="accent1"/>
          </a:solidFill>
          <a:ln w="12700" cap="flat" cmpd="sng">
            <a:solidFill>
              <a:schemeClr val="tx1"/>
            </a:solidFill>
            <a:prstDash val="solid"/>
            <a:round/>
            <a:headEnd type="none" w="med" len="med"/>
            <a:tailEnd type="none" w="med" len="med"/>
          </a:ln>
        </p:spPr>
        <p:txBody>
          <a:bodyPr wrap="none" anchor="ctr" anchorCtr="0"/>
          <a:lstStyle/>
          <a:p>
            <a:endParaRPr lang="zh-CN" altLang="en-US" dirty="0">
              <a:latin typeface="Arial" panose="020B0604020202020204" pitchFamily="34" charset="0"/>
            </a:endParaRPr>
          </a:p>
        </p:txBody>
      </p:sp>
      <p:sp>
        <p:nvSpPr>
          <p:cNvPr id="46111" name="Line 32"/>
          <p:cNvSpPr/>
          <p:nvPr/>
        </p:nvSpPr>
        <p:spPr>
          <a:xfrm>
            <a:off x="5562600" y="4267200"/>
            <a:ext cx="533400" cy="838200"/>
          </a:xfrm>
          <a:prstGeom prst="line">
            <a:avLst/>
          </a:prstGeom>
          <a:ln w="12700" cap="flat" cmpd="sng">
            <a:solidFill>
              <a:schemeClr val="tx1"/>
            </a:solidFill>
            <a:prstDash val="solid"/>
            <a:round/>
            <a:headEnd type="none" w="sm" len="sm"/>
            <a:tailEnd type="none" w="sm" len="sm"/>
          </a:ln>
        </p:spPr>
      </p:sp>
      <p:sp>
        <p:nvSpPr>
          <p:cNvPr id="46112" name="Oval 33"/>
          <p:cNvSpPr/>
          <p:nvPr/>
        </p:nvSpPr>
        <p:spPr>
          <a:xfrm>
            <a:off x="6026150" y="5111750"/>
            <a:ext cx="215900" cy="215900"/>
          </a:xfrm>
          <a:prstGeom prst="ellipse">
            <a:avLst/>
          </a:prstGeom>
          <a:solidFill>
            <a:schemeClr val="accent1"/>
          </a:solidFill>
          <a:ln w="12700" cap="flat" cmpd="sng">
            <a:solidFill>
              <a:schemeClr val="tx1"/>
            </a:solidFill>
            <a:prstDash val="solid"/>
            <a:round/>
            <a:headEnd type="none" w="med" len="med"/>
            <a:tailEnd type="none" w="med" len="med"/>
          </a:ln>
        </p:spPr>
        <p:txBody>
          <a:bodyPr wrap="none" anchor="ctr" anchorCtr="0"/>
          <a:lstStyle/>
          <a:p>
            <a:endParaRPr lang="zh-CN" altLang="en-US" dirty="0">
              <a:latin typeface="Arial" panose="020B0604020202020204" pitchFamily="34" charset="0"/>
            </a:endParaRPr>
          </a:p>
        </p:txBody>
      </p:sp>
      <p:sp>
        <p:nvSpPr>
          <p:cNvPr id="46113" name="Line 34"/>
          <p:cNvSpPr/>
          <p:nvPr/>
        </p:nvSpPr>
        <p:spPr>
          <a:xfrm flipH="1">
            <a:off x="7239000" y="4191000"/>
            <a:ext cx="457200" cy="914400"/>
          </a:xfrm>
          <a:prstGeom prst="line">
            <a:avLst/>
          </a:prstGeom>
          <a:ln w="12700" cap="flat" cmpd="sng">
            <a:solidFill>
              <a:schemeClr val="tx1"/>
            </a:solidFill>
            <a:prstDash val="solid"/>
            <a:round/>
            <a:headEnd type="none" w="sm" len="sm"/>
            <a:tailEnd type="none" w="sm" len="sm"/>
          </a:ln>
        </p:spPr>
      </p:sp>
      <p:sp>
        <p:nvSpPr>
          <p:cNvPr id="46114" name="Oval 35"/>
          <p:cNvSpPr/>
          <p:nvPr/>
        </p:nvSpPr>
        <p:spPr>
          <a:xfrm>
            <a:off x="7169150" y="5111750"/>
            <a:ext cx="215900" cy="215900"/>
          </a:xfrm>
          <a:prstGeom prst="ellipse">
            <a:avLst/>
          </a:prstGeom>
          <a:solidFill>
            <a:schemeClr val="accent1"/>
          </a:solidFill>
          <a:ln w="12700" cap="flat" cmpd="sng">
            <a:solidFill>
              <a:schemeClr val="tx1"/>
            </a:solidFill>
            <a:prstDash val="solid"/>
            <a:round/>
            <a:headEnd type="none" w="med" len="med"/>
            <a:tailEnd type="none" w="med" len="med"/>
          </a:ln>
        </p:spPr>
        <p:txBody>
          <a:bodyPr wrap="none" anchor="ctr" anchorCtr="0"/>
          <a:lstStyle/>
          <a:p>
            <a:endParaRPr lang="zh-CN" altLang="en-US" dirty="0">
              <a:latin typeface="Arial" panose="020B0604020202020204" pitchFamily="34" charset="0"/>
            </a:endParaRPr>
          </a:p>
        </p:txBody>
      </p:sp>
      <p:sp>
        <p:nvSpPr>
          <p:cNvPr id="46115" name="Line 36"/>
          <p:cNvSpPr/>
          <p:nvPr/>
        </p:nvSpPr>
        <p:spPr>
          <a:xfrm>
            <a:off x="7848600" y="4191000"/>
            <a:ext cx="609600" cy="914400"/>
          </a:xfrm>
          <a:prstGeom prst="line">
            <a:avLst/>
          </a:prstGeom>
          <a:ln w="12700" cap="flat" cmpd="sng">
            <a:solidFill>
              <a:schemeClr val="tx1"/>
            </a:solidFill>
            <a:prstDash val="solid"/>
            <a:round/>
            <a:headEnd type="none" w="sm" len="sm"/>
            <a:tailEnd type="none" w="sm" len="sm"/>
          </a:ln>
        </p:spPr>
      </p:sp>
      <p:sp>
        <p:nvSpPr>
          <p:cNvPr id="46116" name="Oval 37"/>
          <p:cNvSpPr/>
          <p:nvPr/>
        </p:nvSpPr>
        <p:spPr>
          <a:xfrm>
            <a:off x="8312150" y="5111750"/>
            <a:ext cx="215900" cy="215900"/>
          </a:xfrm>
          <a:prstGeom prst="ellipse">
            <a:avLst/>
          </a:prstGeom>
          <a:solidFill>
            <a:schemeClr val="accent1"/>
          </a:solidFill>
          <a:ln w="12700" cap="flat" cmpd="sng">
            <a:solidFill>
              <a:schemeClr val="tx1"/>
            </a:solidFill>
            <a:prstDash val="solid"/>
            <a:round/>
            <a:headEnd type="none" w="med" len="med"/>
            <a:tailEnd type="none" w="med" len="med"/>
          </a:ln>
        </p:spPr>
        <p:txBody>
          <a:bodyPr wrap="none" anchor="ctr" anchorCtr="0"/>
          <a:lstStyle/>
          <a:p>
            <a:endParaRPr lang="zh-CN" altLang="en-US" dirty="0">
              <a:latin typeface="Arial" panose="020B0604020202020204" pitchFamily="34" charset="0"/>
            </a:endParaRPr>
          </a:p>
        </p:txBody>
      </p:sp>
      <p:grpSp>
        <p:nvGrpSpPr>
          <p:cNvPr id="46117" name="Group 38"/>
          <p:cNvGrpSpPr/>
          <p:nvPr/>
        </p:nvGrpSpPr>
        <p:grpSpPr>
          <a:xfrm>
            <a:off x="82550" y="5334000"/>
            <a:ext cx="8750300" cy="755650"/>
            <a:chOff x="52" y="3360"/>
            <a:chExt cx="5512" cy="476"/>
          </a:xfrm>
        </p:grpSpPr>
        <p:sp>
          <p:nvSpPr>
            <p:cNvPr id="46118" name="Oval 39"/>
            <p:cNvSpPr/>
            <p:nvPr/>
          </p:nvSpPr>
          <p:spPr>
            <a:xfrm>
              <a:off x="52" y="3700"/>
              <a:ext cx="136" cy="136"/>
            </a:xfrm>
            <a:prstGeom prst="ellipse">
              <a:avLst/>
            </a:prstGeom>
            <a:solidFill>
              <a:schemeClr val="tx2"/>
            </a:solidFill>
            <a:ln w="12700" cap="flat" cmpd="sng">
              <a:solidFill>
                <a:schemeClr val="tx1"/>
              </a:solidFill>
              <a:prstDash val="solid"/>
              <a:round/>
              <a:headEnd type="none" w="med" len="med"/>
              <a:tailEnd type="none" w="med" len="med"/>
            </a:ln>
          </p:spPr>
          <p:txBody>
            <a:bodyPr wrap="none" anchor="ctr" anchorCtr="0"/>
            <a:lstStyle/>
            <a:p>
              <a:endParaRPr lang="zh-CN" altLang="en-US" dirty="0">
                <a:latin typeface="Arial" panose="020B0604020202020204" pitchFamily="34" charset="0"/>
              </a:endParaRPr>
            </a:p>
          </p:txBody>
        </p:sp>
        <p:sp>
          <p:nvSpPr>
            <p:cNvPr id="46119" name="Oval 40"/>
            <p:cNvSpPr/>
            <p:nvPr/>
          </p:nvSpPr>
          <p:spPr>
            <a:xfrm>
              <a:off x="388" y="3700"/>
              <a:ext cx="136" cy="136"/>
            </a:xfrm>
            <a:prstGeom prst="ellipse">
              <a:avLst/>
            </a:prstGeom>
            <a:solidFill>
              <a:schemeClr val="tx2"/>
            </a:solidFill>
            <a:ln w="12700" cap="flat" cmpd="sng">
              <a:solidFill>
                <a:schemeClr val="tx1"/>
              </a:solidFill>
              <a:prstDash val="solid"/>
              <a:round/>
              <a:headEnd type="none" w="med" len="med"/>
              <a:tailEnd type="none" w="med" len="med"/>
            </a:ln>
          </p:spPr>
          <p:txBody>
            <a:bodyPr wrap="none" anchor="ctr" anchorCtr="0"/>
            <a:lstStyle/>
            <a:p>
              <a:endParaRPr lang="zh-CN" altLang="en-US" dirty="0">
                <a:latin typeface="Arial" panose="020B0604020202020204" pitchFamily="34" charset="0"/>
              </a:endParaRPr>
            </a:p>
          </p:txBody>
        </p:sp>
        <p:sp>
          <p:nvSpPr>
            <p:cNvPr id="46120" name="Oval 41"/>
            <p:cNvSpPr/>
            <p:nvPr/>
          </p:nvSpPr>
          <p:spPr>
            <a:xfrm>
              <a:off x="772" y="3700"/>
              <a:ext cx="136" cy="136"/>
            </a:xfrm>
            <a:prstGeom prst="ellipse">
              <a:avLst/>
            </a:prstGeom>
            <a:solidFill>
              <a:schemeClr val="tx2"/>
            </a:solidFill>
            <a:ln w="12700" cap="flat" cmpd="sng">
              <a:solidFill>
                <a:schemeClr val="tx1"/>
              </a:solidFill>
              <a:prstDash val="solid"/>
              <a:round/>
              <a:headEnd type="none" w="med" len="med"/>
              <a:tailEnd type="none" w="med" len="med"/>
            </a:ln>
          </p:spPr>
          <p:txBody>
            <a:bodyPr wrap="none" anchor="ctr" anchorCtr="0"/>
            <a:lstStyle/>
            <a:p>
              <a:endParaRPr lang="zh-CN" altLang="en-US" dirty="0">
                <a:latin typeface="Arial" panose="020B0604020202020204" pitchFamily="34" charset="0"/>
              </a:endParaRPr>
            </a:p>
          </p:txBody>
        </p:sp>
        <p:sp>
          <p:nvSpPr>
            <p:cNvPr id="46121" name="Oval 42"/>
            <p:cNvSpPr/>
            <p:nvPr/>
          </p:nvSpPr>
          <p:spPr>
            <a:xfrm>
              <a:off x="1108" y="3700"/>
              <a:ext cx="136" cy="136"/>
            </a:xfrm>
            <a:prstGeom prst="ellipse">
              <a:avLst/>
            </a:prstGeom>
            <a:solidFill>
              <a:schemeClr val="tx2"/>
            </a:solidFill>
            <a:ln w="12700" cap="flat" cmpd="sng">
              <a:solidFill>
                <a:schemeClr val="tx1"/>
              </a:solidFill>
              <a:prstDash val="solid"/>
              <a:round/>
              <a:headEnd type="none" w="med" len="med"/>
              <a:tailEnd type="none" w="med" len="med"/>
            </a:ln>
          </p:spPr>
          <p:txBody>
            <a:bodyPr wrap="none" anchor="ctr" anchorCtr="0"/>
            <a:lstStyle/>
            <a:p>
              <a:endParaRPr lang="zh-CN" altLang="en-US" dirty="0">
                <a:latin typeface="Arial" panose="020B0604020202020204" pitchFamily="34" charset="0"/>
              </a:endParaRPr>
            </a:p>
          </p:txBody>
        </p:sp>
        <p:sp>
          <p:nvSpPr>
            <p:cNvPr id="46122" name="Oval 43"/>
            <p:cNvSpPr/>
            <p:nvPr/>
          </p:nvSpPr>
          <p:spPr>
            <a:xfrm>
              <a:off x="1492" y="3700"/>
              <a:ext cx="136" cy="136"/>
            </a:xfrm>
            <a:prstGeom prst="ellipse">
              <a:avLst/>
            </a:prstGeom>
            <a:solidFill>
              <a:schemeClr val="tx2"/>
            </a:solidFill>
            <a:ln w="12700" cap="flat" cmpd="sng">
              <a:solidFill>
                <a:schemeClr val="tx1"/>
              </a:solidFill>
              <a:prstDash val="solid"/>
              <a:round/>
              <a:headEnd type="none" w="med" len="med"/>
              <a:tailEnd type="none" w="med" len="med"/>
            </a:ln>
          </p:spPr>
          <p:txBody>
            <a:bodyPr wrap="none" anchor="ctr" anchorCtr="0"/>
            <a:lstStyle/>
            <a:p>
              <a:endParaRPr lang="zh-CN" altLang="en-US" dirty="0">
                <a:latin typeface="Arial" panose="020B0604020202020204" pitchFamily="34" charset="0"/>
              </a:endParaRPr>
            </a:p>
          </p:txBody>
        </p:sp>
        <p:sp>
          <p:nvSpPr>
            <p:cNvPr id="46123" name="Oval 44"/>
            <p:cNvSpPr/>
            <p:nvPr/>
          </p:nvSpPr>
          <p:spPr>
            <a:xfrm>
              <a:off x="1828" y="3700"/>
              <a:ext cx="136" cy="136"/>
            </a:xfrm>
            <a:prstGeom prst="ellipse">
              <a:avLst/>
            </a:prstGeom>
            <a:solidFill>
              <a:srgbClr val="FF0000"/>
            </a:solidFill>
            <a:ln w="12700" cap="flat" cmpd="sng">
              <a:solidFill>
                <a:schemeClr val="tx1"/>
              </a:solidFill>
              <a:prstDash val="solid"/>
              <a:round/>
              <a:headEnd type="none" w="med" len="med"/>
              <a:tailEnd type="none" w="med" len="med"/>
            </a:ln>
          </p:spPr>
          <p:txBody>
            <a:bodyPr wrap="none" anchor="ctr" anchorCtr="0"/>
            <a:lstStyle/>
            <a:p>
              <a:endParaRPr lang="zh-CN" altLang="en-US" dirty="0">
                <a:latin typeface="Arial" panose="020B0604020202020204" pitchFamily="34" charset="0"/>
              </a:endParaRPr>
            </a:p>
          </p:txBody>
        </p:sp>
        <p:sp>
          <p:nvSpPr>
            <p:cNvPr id="46124" name="Oval 45"/>
            <p:cNvSpPr/>
            <p:nvPr/>
          </p:nvSpPr>
          <p:spPr>
            <a:xfrm>
              <a:off x="2212" y="3700"/>
              <a:ext cx="136" cy="136"/>
            </a:xfrm>
            <a:prstGeom prst="ellipse">
              <a:avLst/>
            </a:prstGeom>
            <a:solidFill>
              <a:schemeClr val="tx2"/>
            </a:solidFill>
            <a:ln w="12700" cap="flat" cmpd="sng">
              <a:solidFill>
                <a:schemeClr val="tx1"/>
              </a:solidFill>
              <a:prstDash val="solid"/>
              <a:round/>
              <a:headEnd type="none" w="med" len="med"/>
              <a:tailEnd type="none" w="med" len="med"/>
            </a:ln>
          </p:spPr>
          <p:txBody>
            <a:bodyPr wrap="none" anchor="ctr" anchorCtr="0"/>
            <a:lstStyle/>
            <a:p>
              <a:endParaRPr lang="zh-CN" altLang="en-US" dirty="0">
                <a:latin typeface="Arial" panose="020B0604020202020204" pitchFamily="34" charset="0"/>
              </a:endParaRPr>
            </a:p>
          </p:txBody>
        </p:sp>
        <p:sp>
          <p:nvSpPr>
            <p:cNvPr id="46125" name="Oval 46"/>
            <p:cNvSpPr/>
            <p:nvPr/>
          </p:nvSpPr>
          <p:spPr>
            <a:xfrm>
              <a:off x="2548" y="3700"/>
              <a:ext cx="136" cy="136"/>
            </a:xfrm>
            <a:prstGeom prst="ellipse">
              <a:avLst/>
            </a:prstGeom>
            <a:solidFill>
              <a:schemeClr val="tx2"/>
            </a:solidFill>
            <a:ln w="12700" cap="flat" cmpd="sng">
              <a:solidFill>
                <a:schemeClr val="tx1"/>
              </a:solidFill>
              <a:prstDash val="solid"/>
              <a:round/>
              <a:headEnd type="none" w="med" len="med"/>
              <a:tailEnd type="none" w="med" len="med"/>
            </a:ln>
          </p:spPr>
          <p:txBody>
            <a:bodyPr wrap="none" anchor="ctr" anchorCtr="0"/>
            <a:lstStyle/>
            <a:p>
              <a:endParaRPr lang="zh-CN" altLang="en-US" dirty="0">
                <a:latin typeface="Arial" panose="020B0604020202020204" pitchFamily="34" charset="0"/>
              </a:endParaRPr>
            </a:p>
          </p:txBody>
        </p:sp>
        <p:sp>
          <p:nvSpPr>
            <p:cNvPr id="46126" name="Oval 47"/>
            <p:cNvSpPr/>
            <p:nvPr/>
          </p:nvSpPr>
          <p:spPr>
            <a:xfrm>
              <a:off x="2932" y="3700"/>
              <a:ext cx="136" cy="136"/>
            </a:xfrm>
            <a:prstGeom prst="ellipse">
              <a:avLst/>
            </a:prstGeom>
            <a:solidFill>
              <a:schemeClr val="tx2"/>
            </a:solidFill>
            <a:ln w="12700" cap="flat" cmpd="sng">
              <a:solidFill>
                <a:schemeClr val="tx1"/>
              </a:solidFill>
              <a:prstDash val="solid"/>
              <a:round/>
              <a:headEnd type="none" w="med" len="med"/>
              <a:tailEnd type="none" w="med" len="med"/>
            </a:ln>
          </p:spPr>
          <p:txBody>
            <a:bodyPr wrap="none" anchor="ctr" anchorCtr="0"/>
            <a:lstStyle/>
            <a:p>
              <a:endParaRPr lang="zh-CN" altLang="en-US" dirty="0">
                <a:latin typeface="Arial" panose="020B0604020202020204" pitchFamily="34" charset="0"/>
              </a:endParaRPr>
            </a:p>
          </p:txBody>
        </p:sp>
        <p:sp>
          <p:nvSpPr>
            <p:cNvPr id="46127" name="Oval 48"/>
            <p:cNvSpPr/>
            <p:nvPr/>
          </p:nvSpPr>
          <p:spPr>
            <a:xfrm>
              <a:off x="3268" y="3700"/>
              <a:ext cx="136" cy="136"/>
            </a:xfrm>
            <a:prstGeom prst="ellipse">
              <a:avLst/>
            </a:prstGeom>
            <a:solidFill>
              <a:schemeClr val="tx2"/>
            </a:solidFill>
            <a:ln w="12700" cap="flat" cmpd="sng">
              <a:solidFill>
                <a:schemeClr val="tx1"/>
              </a:solidFill>
              <a:prstDash val="solid"/>
              <a:round/>
              <a:headEnd type="none" w="med" len="med"/>
              <a:tailEnd type="none" w="med" len="med"/>
            </a:ln>
          </p:spPr>
          <p:txBody>
            <a:bodyPr wrap="none" anchor="ctr" anchorCtr="0"/>
            <a:lstStyle/>
            <a:p>
              <a:endParaRPr lang="zh-CN" altLang="en-US" dirty="0">
                <a:latin typeface="Arial" panose="020B0604020202020204" pitchFamily="34" charset="0"/>
              </a:endParaRPr>
            </a:p>
          </p:txBody>
        </p:sp>
        <p:sp>
          <p:nvSpPr>
            <p:cNvPr id="46128" name="Oval 49"/>
            <p:cNvSpPr/>
            <p:nvPr/>
          </p:nvSpPr>
          <p:spPr>
            <a:xfrm>
              <a:off x="3652" y="3700"/>
              <a:ext cx="136" cy="136"/>
            </a:xfrm>
            <a:prstGeom prst="ellipse">
              <a:avLst/>
            </a:prstGeom>
            <a:solidFill>
              <a:schemeClr val="tx2"/>
            </a:solidFill>
            <a:ln w="12700" cap="flat" cmpd="sng">
              <a:solidFill>
                <a:schemeClr val="tx1"/>
              </a:solidFill>
              <a:prstDash val="solid"/>
              <a:round/>
              <a:headEnd type="none" w="med" len="med"/>
              <a:tailEnd type="none" w="med" len="med"/>
            </a:ln>
          </p:spPr>
          <p:txBody>
            <a:bodyPr wrap="none" anchor="ctr" anchorCtr="0"/>
            <a:lstStyle/>
            <a:p>
              <a:endParaRPr lang="zh-CN" altLang="en-US" dirty="0">
                <a:latin typeface="Arial" panose="020B0604020202020204" pitchFamily="34" charset="0"/>
              </a:endParaRPr>
            </a:p>
          </p:txBody>
        </p:sp>
        <p:sp>
          <p:nvSpPr>
            <p:cNvPr id="46129" name="Oval 50"/>
            <p:cNvSpPr/>
            <p:nvPr/>
          </p:nvSpPr>
          <p:spPr>
            <a:xfrm>
              <a:off x="3988" y="3700"/>
              <a:ext cx="136" cy="136"/>
            </a:xfrm>
            <a:prstGeom prst="ellipse">
              <a:avLst/>
            </a:prstGeom>
            <a:solidFill>
              <a:schemeClr val="tx2"/>
            </a:solidFill>
            <a:ln w="12700" cap="flat" cmpd="sng">
              <a:solidFill>
                <a:schemeClr val="tx1"/>
              </a:solidFill>
              <a:prstDash val="solid"/>
              <a:round/>
              <a:headEnd type="none" w="med" len="med"/>
              <a:tailEnd type="none" w="med" len="med"/>
            </a:ln>
          </p:spPr>
          <p:txBody>
            <a:bodyPr wrap="none" anchor="ctr" anchorCtr="0"/>
            <a:lstStyle/>
            <a:p>
              <a:endParaRPr lang="zh-CN" altLang="en-US" dirty="0">
                <a:latin typeface="Arial" panose="020B0604020202020204" pitchFamily="34" charset="0"/>
              </a:endParaRPr>
            </a:p>
          </p:txBody>
        </p:sp>
        <p:sp>
          <p:nvSpPr>
            <p:cNvPr id="46130" name="Oval 51"/>
            <p:cNvSpPr/>
            <p:nvPr/>
          </p:nvSpPr>
          <p:spPr>
            <a:xfrm>
              <a:off x="4372" y="3700"/>
              <a:ext cx="136" cy="136"/>
            </a:xfrm>
            <a:prstGeom prst="ellipse">
              <a:avLst/>
            </a:prstGeom>
            <a:solidFill>
              <a:schemeClr val="tx2"/>
            </a:solidFill>
            <a:ln w="12700" cap="flat" cmpd="sng">
              <a:solidFill>
                <a:schemeClr val="tx1"/>
              </a:solidFill>
              <a:prstDash val="solid"/>
              <a:round/>
              <a:headEnd type="none" w="med" len="med"/>
              <a:tailEnd type="none" w="med" len="med"/>
            </a:ln>
          </p:spPr>
          <p:txBody>
            <a:bodyPr wrap="none" anchor="ctr" anchorCtr="0"/>
            <a:lstStyle/>
            <a:p>
              <a:endParaRPr lang="zh-CN" altLang="en-US" dirty="0">
                <a:latin typeface="Arial" panose="020B0604020202020204" pitchFamily="34" charset="0"/>
              </a:endParaRPr>
            </a:p>
          </p:txBody>
        </p:sp>
        <p:sp>
          <p:nvSpPr>
            <p:cNvPr id="46131" name="Oval 52"/>
            <p:cNvSpPr/>
            <p:nvPr/>
          </p:nvSpPr>
          <p:spPr>
            <a:xfrm>
              <a:off x="4708" y="3700"/>
              <a:ext cx="136" cy="136"/>
            </a:xfrm>
            <a:prstGeom prst="ellipse">
              <a:avLst/>
            </a:prstGeom>
            <a:solidFill>
              <a:schemeClr val="tx2"/>
            </a:solidFill>
            <a:ln w="12700" cap="flat" cmpd="sng">
              <a:solidFill>
                <a:schemeClr val="tx1"/>
              </a:solidFill>
              <a:prstDash val="solid"/>
              <a:round/>
              <a:headEnd type="none" w="med" len="med"/>
              <a:tailEnd type="none" w="med" len="med"/>
            </a:ln>
          </p:spPr>
          <p:txBody>
            <a:bodyPr wrap="none" anchor="ctr" anchorCtr="0"/>
            <a:lstStyle/>
            <a:p>
              <a:endParaRPr lang="zh-CN" altLang="en-US" dirty="0">
                <a:latin typeface="Arial" panose="020B0604020202020204" pitchFamily="34" charset="0"/>
              </a:endParaRPr>
            </a:p>
          </p:txBody>
        </p:sp>
        <p:sp>
          <p:nvSpPr>
            <p:cNvPr id="46132" name="Oval 53"/>
            <p:cNvSpPr/>
            <p:nvPr/>
          </p:nvSpPr>
          <p:spPr>
            <a:xfrm>
              <a:off x="5092" y="3700"/>
              <a:ext cx="136" cy="136"/>
            </a:xfrm>
            <a:prstGeom prst="ellipse">
              <a:avLst/>
            </a:prstGeom>
            <a:solidFill>
              <a:schemeClr val="tx2"/>
            </a:solidFill>
            <a:ln w="12700" cap="flat" cmpd="sng">
              <a:solidFill>
                <a:schemeClr val="tx1"/>
              </a:solidFill>
              <a:prstDash val="solid"/>
              <a:round/>
              <a:headEnd type="none" w="med" len="med"/>
              <a:tailEnd type="none" w="med" len="med"/>
            </a:ln>
          </p:spPr>
          <p:txBody>
            <a:bodyPr wrap="none" anchor="ctr" anchorCtr="0"/>
            <a:lstStyle/>
            <a:p>
              <a:endParaRPr lang="zh-CN" altLang="en-US" dirty="0">
                <a:latin typeface="Arial" panose="020B0604020202020204" pitchFamily="34" charset="0"/>
              </a:endParaRPr>
            </a:p>
          </p:txBody>
        </p:sp>
        <p:sp>
          <p:nvSpPr>
            <p:cNvPr id="46133" name="Oval 54"/>
            <p:cNvSpPr/>
            <p:nvPr/>
          </p:nvSpPr>
          <p:spPr>
            <a:xfrm>
              <a:off x="5428" y="3700"/>
              <a:ext cx="136" cy="136"/>
            </a:xfrm>
            <a:prstGeom prst="ellipse">
              <a:avLst/>
            </a:prstGeom>
            <a:solidFill>
              <a:schemeClr val="tx2"/>
            </a:solidFill>
            <a:ln w="12700" cap="flat" cmpd="sng">
              <a:solidFill>
                <a:schemeClr val="tx1"/>
              </a:solidFill>
              <a:prstDash val="solid"/>
              <a:round/>
              <a:headEnd type="none" w="med" len="med"/>
              <a:tailEnd type="none" w="med" len="med"/>
            </a:ln>
          </p:spPr>
          <p:txBody>
            <a:bodyPr wrap="none" anchor="ctr" anchorCtr="0"/>
            <a:lstStyle/>
            <a:p>
              <a:endParaRPr lang="zh-CN" altLang="en-US" dirty="0">
                <a:latin typeface="Arial" panose="020B0604020202020204" pitchFamily="34" charset="0"/>
              </a:endParaRPr>
            </a:p>
          </p:txBody>
        </p:sp>
        <p:sp>
          <p:nvSpPr>
            <p:cNvPr id="46134" name="Line 55"/>
            <p:cNvSpPr/>
            <p:nvPr/>
          </p:nvSpPr>
          <p:spPr>
            <a:xfrm flipH="1">
              <a:off x="96" y="3360"/>
              <a:ext cx="192" cy="336"/>
            </a:xfrm>
            <a:prstGeom prst="line">
              <a:avLst/>
            </a:prstGeom>
            <a:ln w="12700" cap="flat" cmpd="sng">
              <a:solidFill>
                <a:schemeClr val="tx1"/>
              </a:solidFill>
              <a:prstDash val="solid"/>
              <a:round/>
              <a:headEnd type="none" w="sm" len="sm"/>
              <a:tailEnd type="none" w="sm" len="sm"/>
            </a:ln>
          </p:spPr>
        </p:sp>
        <p:sp>
          <p:nvSpPr>
            <p:cNvPr id="46135" name="Line 56"/>
            <p:cNvSpPr/>
            <p:nvPr/>
          </p:nvSpPr>
          <p:spPr>
            <a:xfrm>
              <a:off x="336" y="3360"/>
              <a:ext cx="96" cy="336"/>
            </a:xfrm>
            <a:prstGeom prst="line">
              <a:avLst/>
            </a:prstGeom>
            <a:ln w="12700" cap="flat" cmpd="sng">
              <a:solidFill>
                <a:schemeClr val="tx1"/>
              </a:solidFill>
              <a:prstDash val="solid"/>
              <a:round/>
              <a:headEnd type="none" w="sm" len="sm"/>
              <a:tailEnd type="none" w="sm" len="sm"/>
            </a:ln>
          </p:spPr>
        </p:sp>
        <p:sp>
          <p:nvSpPr>
            <p:cNvPr id="46136" name="Line 57"/>
            <p:cNvSpPr/>
            <p:nvPr/>
          </p:nvSpPr>
          <p:spPr>
            <a:xfrm flipH="1">
              <a:off x="864" y="3360"/>
              <a:ext cx="96" cy="336"/>
            </a:xfrm>
            <a:prstGeom prst="line">
              <a:avLst/>
            </a:prstGeom>
            <a:ln w="12700" cap="flat" cmpd="sng">
              <a:solidFill>
                <a:schemeClr val="tx1"/>
              </a:solidFill>
              <a:prstDash val="solid"/>
              <a:round/>
              <a:headEnd type="none" w="sm" len="sm"/>
              <a:tailEnd type="none" w="sm" len="sm"/>
            </a:ln>
          </p:spPr>
        </p:sp>
        <p:sp>
          <p:nvSpPr>
            <p:cNvPr id="46137" name="Line 58"/>
            <p:cNvSpPr/>
            <p:nvPr/>
          </p:nvSpPr>
          <p:spPr>
            <a:xfrm>
              <a:off x="1008" y="3360"/>
              <a:ext cx="144" cy="336"/>
            </a:xfrm>
            <a:prstGeom prst="line">
              <a:avLst/>
            </a:prstGeom>
            <a:ln w="12700" cap="flat" cmpd="sng">
              <a:solidFill>
                <a:schemeClr val="tx1"/>
              </a:solidFill>
              <a:prstDash val="solid"/>
              <a:round/>
              <a:headEnd type="none" w="sm" len="sm"/>
              <a:tailEnd type="none" w="sm" len="sm"/>
            </a:ln>
          </p:spPr>
        </p:sp>
        <p:sp>
          <p:nvSpPr>
            <p:cNvPr id="46138" name="Line 59"/>
            <p:cNvSpPr/>
            <p:nvPr/>
          </p:nvSpPr>
          <p:spPr>
            <a:xfrm flipH="1">
              <a:off x="1584" y="3360"/>
              <a:ext cx="96" cy="336"/>
            </a:xfrm>
            <a:prstGeom prst="line">
              <a:avLst/>
            </a:prstGeom>
            <a:ln w="12700" cap="flat" cmpd="sng">
              <a:solidFill>
                <a:schemeClr val="tx1"/>
              </a:solidFill>
              <a:prstDash val="solid"/>
              <a:round/>
              <a:headEnd type="none" w="sm" len="sm"/>
              <a:tailEnd type="none" w="sm" len="sm"/>
            </a:ln>
          </p:spPr>
        </p:sp>
        <p:sp>
          <p:nvSpPr>
            <p:cNvPr id="46139" name="Line 60"/>
            <p:cNvSpPr/>
            <p:nvPr/>
          </p:nvSpPr>
          <p:spPr>
            <a:xfrm>
              <a:off x="1728" y="3360"/>
              <a:ext cx="144" cy="336"/>
            </a:xfrm>
            <a:prstGeom prst="line">
              <a:avLst/>
            </a:prstGeom>
            <a:ln w="12700" cap="flat" cmpd="sng">
              <a:solidFill>
                <a:schemeClr val="tx1"/>
              </a:solidFill>
              <a:prstDash val="solid"/>
              <a:round/>
              <a:headEnd type="none" w="sm" len="sm"/>
              <a:tailEnd type="none" w="sm" len="sm"/>
            </a:ln>
          </p:spPr>
        </p:sp>
        <p:sp>
          <p:nvSpPr>
            <p:cNvPr id="46140" name="Line 61"/>
            <p:cNvSpPr/>
            <p:nvPr/>
          </p:nvSpPr>
          <p:spPr>
            <a:xfrm flipH="1">
              <a:off x="2304" y="3360"/>
              <a:ext cx="96" cy="336"/>
            </a:xfrm>
            <a:prstGeom prst="line">
              <a:avLst/>
            </a:prstGeom>
            <a:ln w="12700" cap="flat" cmpd="sng">
              <a:solidFill>
                <a:schemeClr val="tx1"/>
              </a:solidFill>
              <a:prstDash val="solid"/>
              <a:round/>
              <a:headEnd type="none" w="sm" len="sm"/>
              <a:tailEnd type="none" w="sm" len="sm"/>
            </a:ln>
          </p:spPr>
        </p:sp>
        <p:sp>
          <p:nvSpPr>
            <p:cNvPr id="46141" name="Line 62"/>
            <p:cNvSpPr/>
            <p:nvPr/>
          </p:nvSpPr>
          <p:spPr>
            <a:xfrm>
              <a:off x="2448" y="3360"/>
              <a:ext cx="144" cy="336"/>
            </a:xfrm>
            <a:prstGeom prst="line">
              <a:avLst/>
            </a:prstGeom>
            <a:ln w="12700" cap="flat" cmpd="sng">
              <a:solidFill>
                <a:schemeClr val="tx1"/>
              </a:solidFill>
              <a:prstDash val="solid"/>
              <a:round/>
              <a:headEnd type="none" w="sm" len="sm"/>
              <a:tailEnd type="none" w="sm" len="sm"/>
            </a:ln>
          </p:spPr>
        </p:sp>
        <p:sp>
          <p:nvSpPr>
            <p:cNvPr id="46142" name="Line 63"/>
            <p:cNvSpPr/>
            <p:nvPr/>
          </p:nvSpPr>
          <p:spPr>
            <a:xfrm flipH="1">
              <a:off x="2976" y="3360"/>
              <a:ext cx="144" cy="336"/>
            </a:xfrm>
            <a:prstGeom prst="line">
              <a:avLst/>
            </a:prstGeom>
            <a:ln w="12700" cap="flat" cmpd="sng">
              <a:solidFill>
                <a:schemeClr val="tx1"/>
              </a:solidFill>
              <a:prstDash val="solid"/>
              <a:round/>
              <a:headEnd type="none" w="sm" len="sm"/>
              <a:tailEnd type="none" w="sm" len="sm"/>
            </a:ln>
          </p:spPr>
        </p:sp>
        <p:sp>
          <p:nvSpPr>
            <p:cNvPr id="46143" name="Line 64"/>
            <p:cNvSpPr/>
            <p:nvPr/>
          </p:nvSpPr>
          <p:spPr>
            <a:xfrm>
              <a:off x="3168" y="3360"/>
              <a:ext cx="192" cy="336"/>
            </a:xfrm>
            <a:prstGeom prst="line">
              <a:avLst/>
            </a:prstGeom>
            <a:ln w="12700" cap="flat" cmpd="sng">
              <a:solidFill>
                <a:schemeClr val="tx1"/>
              </a:solidFill>
              <a:prstDash val="solid"/>
              <a:round/>
              <a:headEnd type="none" w="sm" len="sm"/>
              <a:tailEnd type="none" w="sm" len="sm"/>
            </a:ln>
          </p:spPr>
        </p:sp>
        <p:sp>
          <p:nvSpPr>
            <p:cNvPr id="46144" name="Line 65"/>
            <p:cNvSpPr/>
            <p:nvPr/>
          </p:nvSpPr>
          <p:spPr>
            <a:xfrm flipH="1">
              <a:off x="3696" y="3360"/>
              <a:ext cx="144" cy="336"/>
            </a:xfrm>
            <a:prstGeom prst="line">
              <a:avLst/>
            </a:prstGeom>
            <a:ln w="12700" cap="flat" cmpd="sng">
              <a:solidFill>
                <a:schemeClr val="tx1"/>
              </a:solidFill>
              <a:prstDash val="solid"/>
              <a:round/>
              <a:headEnd type="none" w="sm" len="sm"/>
              <a:tailEnd type="none" w="sm" len="sm"/>
            </a:ln>
          </p:spPr>
        </p:sp>
        <p:sp>
          <p:nvSpPr>
            <p:cNvPr id="46145" name="Line 66"/>
            <p:cNvSpPr/>
            <p:nvPr/>
          </p:nvSpPr>
          <p:spPr>
            <a:xfrm>
              <a:off x="3888" y="3360"/>
              <a:ext cx="192" cy="336"/>
            </a:xfrm>
            <a:prstGeom prst="line">
              <a:avLst/>
            </a:prstGeom>
            <a:ln w="12700" cap="flat" cmpd="sng">
              <a:solidFill>
                <a:schemeClr val="tx1"/>
              </a:solidFill>
              <a:prstDash val="solid"/>
              <a:round/>
              <a:headEnd type="none" w="sm" len="sm"/>
              <a:tailEnd type="none" w="sm" len="sm"/>
            </a:ln>
          </p:spPr>
        </p:sp>
        <p:sp>
          <p:nvSpPr>
            <p:cNvPr id="46146" name="Line 67"/>
            <p:cNvSpPr/>
            <p:nvPr/>
          </p:nvSpPr>
          <p:spPr>
            <a:xfrm flipH="1">
              <a:off x="4416" y="3360"/>
              <a:ext cx="144" cy="336"/>
            </a:xfrm>
            <a:prstGeom prst="line">
              <a:avLst/>
            </a:prstGeom>
            <a:ln w="12700" cap="flat" cmpd="sng">
              <a:solidFill>
                <a:schemeClr val="tx1"/>
              </a:solidFill>
              <a:prstDash val="solid"/>
              <a:round/>
              <a:headEnd type="none" w="sm" len="sm"/>
              <a:tailEnd type="none" w="sm" len="sm"/>
            </a:ln>
          </p:spPr>
        </p:sp>
        <p:sp>
          <p:nvSpPr>
            <p:cNvPr id="46147" name="Line 68"/>
            <p:cNvSpPr/>
            <p:nvPr/>
          </p:nvSpPr>
          <p:spPr>
            <a:xfrm>
              <a:off x="4608" y="3360"/>
              <a:ext cx="192" cy="336"/>
            </a:xfrm>
            <a:prstGeom prst="line">
              <a:avLst/>
            </a:prstGeom>
            <a:ln w="12700" cap="flat" cmpd="sng">
              <a:solidFill>
                <a:schemeClr val="tx1"/>
              </a:solidFill>
              <a:prstDash val="solid"/>
              <a:round/>
              <a:headEnd type="none" w="sm" len="sm"/>
              <a:tailEnd type="none" w="sm" len="sm"/>
            </a:ln>
          </p:spPr>
        </p:sp>
        <p:sp>
          <p:nvSpPr>
            <p:cNvPr id="46148" name="Line 69"/>
            <p:cNvSpPr/>
            <p:nvPr/>
          </p:nvSpPr>
          <p:spPr>
            <a:xfrm flipH="1">
              <a:off x="5136" y="3360"/>
              <a:ext cx="144" cy="336"/>
            </a:xfrm>
            <a:prstGeom prst="line">
              <a:avLst/>
            </a:prstGeom>
            <a:ln w="12700" cap="flat" cmpd="sng">
              <a:solidFill>
                <a:schemeClr val="tx1"/>
              </a:solidFill>
              <a:prstDash val="solid"/>
              <a:round/>
              <a:headEnd type="none" w="sm" len="sm"/>
              <a:tailEnd type="none" w="sm" len="sm"/>
            </a:ln>
          </p:spPr>
        </p:sp>
        <p:sp>
          <p:nvSpPr>
            <p:cNvPr id="46149" name="Line 70"/>
            <p:cNvSpPr/>
            <p:nvPr/>
          </p:nvSpPr>
          <p:spPr>
            <a:xfrm>
              <a:off x="5328" y="3360"/>
              <a:ext cx="192" cy="336"/>
            </a:xfrm>
            <a:prstGeom prst="line">
              <a:avLst/>
            </a:prstGeom>
            <a:ln w="12700" cap="flat" cmpd="sng">
              <a:solidFill>
                <a:schemeClr val="tx1"/>
              </a:solidFill>
              <a:prstDash val="solid"/>
              <a:round/>
              <a:headEnd type="none" w="sm" len="sm"/>
              <a:tailEnd type="none" w="sm" len="sm"/>
            </a:ln>
          </p:spPr>
        </p:sp>
      </p:grpSp>
      <p:sp>
        <p:nvSpPr>
          <p:cNvPr id="46150" name="Rectangle 71"/>
          <p:cNvSpPr/>
          <p:nvPr/>
        </p:nvSpPr>
        <p:spPr>
          <a:xfrm>
            <a:off x="0" y="1773238"/>
            <a:ext cx="1066800" cy="579437"/>
          </a:xfrm>
          <a:prstGeom prst="rect">
            <a:avLst/>
          </a:prstGeom>
          <a:noFill/>
          <a:ln w="9525">
            <a:noFill/>
          </a:ln>
        </p:spPr>
        <p:txBody>
          <a:bodyPr lIns="92075" tIns="46038" rIns="92075" bIns="46038" anchor="t" anchorCtr="0">
            <a:spAutoFit/>
          </a:bodyPr>
          <a:lstStyle/>
          <a:p>
            <a:pPr eaLnBrk="0" hangingPunct="0">
              <a:spcBef>
                <a:spcPct val="50000"/>
              </a:spcBef>
            </a:pPr>
            <a:r>
              <a:rPr lang="en-US" altLang="zh-CN" sz="3200" i="1" dirty="0">
                <a:solidFill>
                  <a:schemeClr val="hlink"/>
                </a:solidFill>
                <a:latin typeface="Times New Roman" panose="02020603050405020304" pitchFamily="18" charset="0"/>
              </a:rPr>
              <a:t>x</a:t>
            </a:r>
            <a:r>
              <a:rPr lang="en-US" altLang="zh-CN" sz="3200" baseline="-25000" dirty="0">
                <a:solidFill>
                  <a:schemeClr val="hlink"/>
                </a:solidFill>
                <a:latin typeface="Times New Roman" panose="02020603050405020304" pitchFamily="18" charset="0"/>
              </a:rPr>
              <a:t>1</a:t>
            </a:r>
            <a:endParaRPr lang="en-US" altLang="zh-CN" sz="3200" dirty="0">
              <a:solidFill>
                <a:schemeClr val="hlink"/>
              </a:solidFill>
              <a:latin typeface="Times New Roman" panose="02020603050405020304" pitchFamily="18" charset="0"/>
            </a:endParaRPr>
          </a:p>
        </p:txBody>
      </p:sp>
      <p:sp>
        <p:nvSpPr>
          <p:cNvPr id="46151" name="Rectangle 72"/>
          <p:cNvSpPr/>
          <p:nvPr/>
        </p:nvSpPr>
        <p:spPr>
          <a:xfrm>
            <a:off x="0" y="4365625"/>
            <a:ext cx="539750" cy="579438"/>
          </a:xfrm>
          <a:prstGeom prst="rect">
            <a:avLst/>
          </a:prstGeom>
          <a:noFill/>
          <a:ln w="9525">
            <a:noFill/>
          </a:ln>
        </p:spPr>
        <p:txBody>
          <a:bodyPr lIns="92075" tIns="46038" rIns="92075" bIns="46038" anchor="t" anchorCtr="0">
            <a:spAutoFit/>
          </a:bodyPr>
          <a:lstStyle/>
          <a:p>
            <a:pPr eaLnBrk="0" hangingPunct="0">
              <a:spcBef>
                <a:spcPct val="50000"/>
              </a:spcBef>
            </a:pPr>
            <a:r>
              <a:rPr lang="en-US" altLang="zh-CN" sz="3200" i="1" dirty="0">
                <a:solidFill>
                  <a:schemeClr val="hlink"/>
                </a:solidFill>
                <a:latin typeface="Times New Roman" panose="02020603050405020304" pitchFamily="18" charset="0"/>
              </a:rPr>
              <a:t>x</a:t>
            </a:r>
            <a:r>
              <a:rPr lang="en-US" altLang="zh-CN" sz="3200" baseline="-25000" dirty="0">
                <a:solidFill>
                  <a:schemeClr val="hlink"/>
                </a:solidFill>
                <a:latin typeface="Times New Roman" panose="02020603050405020304" pitchFamily="18" charset="0"/>
              </a:rPr>
              <a:t>3</a:t>
            </a:r>
            <a:endParaRPr lang="en-US" altLang="zh-CN" sz="3200" dirty="0">
              <a:solidFill>
                <a:schemeClr val="hlink"/>
              </a:solidFill>
              <a:latin typeface="Times New Roman" panose="02020603050405020304" pitchFamily="18" charset="0"/>
            </a:endParaRPr>
          </a:p>
        </p:txBody>
      </p:sp>
      <p:sp>
        <p:nvSpPr>
          <p:cNvPr id="46152" name="Rectangle 73"/>
          <p:cNvSpPr/>
          <p:nvPr/>
        </p:nvSpPr>
        <p:spPr>
          <a:xfrm>
            <a:off x="0" y="5300663"/>
            <a:ext cx="539750" cy="579437"/>
          </a:xfrm>
          <a:prstGeom prst="rect">
            <a:avLst/>
          </a:prstGeom>
          <a:noFill/>
          <a:ln w="9525">
            <a:noFill/>
          </a:ln>
        </p:spPr>
        <p:txBody>
          <a:bodyPr lIns="92075" tIns="46038" rIns="92075" bIns="46038" anchor="t" anchorCtr="0">
            <a:spAutoFit/>
          </a:bodyPr>
          <a:lstStyle/>
          <a:p>
            <a:pPr eaLnBrk="0" hangingPunct="0">
              <a:spcBef>
                <a:spcPct val="50000"/>
              </a:spcBef>
            </a:pPr>
            <a:r>
              <a:rPr lang="en-US" altLang="zh-CN" sz="3200" i="1" dirty="0">
                <a:solidFill>
                  <a:schemeClr val="hlink"/>
                </a:solidFill>
                <a:latin typeface="Times New Roman" panose="02020603050405020304" pitchFamily="18" charset="0"/>
              </a:rPr>
              <a:t>x</a:t>
            </a:r>
            <a:r>
              <a:rPr lang="en-US" altLang="zh-CN" sz="3200" baseline="-25000" dirty="0">
                <a:solidFill>
                  <a:schemeClr val="hlink"/>
                </a:solidFill>
                <a:latin typeface="Times New Roman" panose="02020603050405020304" pitchFamily="18" charset="0"/>
              </a:rPr>
              <a:t>4</a:t>
            </a:r>
            <a:endParaRPr lang="en-US" altLang="zh-CN" sz="3200" dirty="0">
              <a:solidFill>
                <a:schemeClr val="hlink"/>
              </a:solidFill>
              <a:latin typeface="Times New Roman" panose="02020603050405020304" pitchFamily="18" charset="0"/>
            </a:endParaRPr>
          </a:p>
        </p:txBody>
      </p:sp>
      <p:sp>
        <p:nvSpPr>
          <p:cNvPr id="46153" name="Rectangle 74"/>
          <p:cNvSpPr/>
          <p:nvPr/>
        </p:nvSpPr>
        <p:spPr>
          <a:xfrm>
            <a:off x="1187450" y="3284538"/>
            <a:ext cx="557213" cy="579437"/>
          </a:xfrm>
          <a:prstGeom prst="rect">
            <a:avLst/>
          </a:prstGeom>
          <a:noFill/>
          <a:ln w="9525">
            <a:noFill/>
          </a:ln>
        </p:spPr>
        <p:txBody>
          <a:bodyPr lIns="92075" tIns="46038" rIns="92075" bIns="46038" anchor="t" anchorCtr="0">
            <a:spAutoFit/>
          </a:bodyPr>
          <a:lstStyle/>
          <a:p>
            <a:pPr eaLnBrk="0" hangingPunct="0">
              <a:spcBef>
                <a:spcPct val="50000"/>
              </a:spcBef>
            </a:pPr>
            <a:r>
              <a:rPr lang="en-US" altLang="zh-CN" sz="3200" dirty="0">
                <a:solidFill>
                  <a:schemeClr val="hlink"/>
                </a:solidFill>
                <a:latin typeface="Times New Roman" panose="02020603050405020304" pitchFamily="18" charset="0"/>
              </a:rPr>
              <a:t>1</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灯片编号占位符 5"/>
          <p:cNvSpPr>
            <a:spLocks noGrp="1"/>
          </p:cNvSpPr>
          <p:nvPr>
            <p:ph type="sldNum" sz="quarter" idx="12"/>
          </p:nvPr>
        </p:nvSpPr>
        <p:spPr>
          <a:ln/>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en-US" altLang="zh-CN" sz="1000" dirty="0"/>
              <a:t>41</a:t>
            </a:fld>
            <a:endParaRPr lang="en-US" altLang="zh-CN" sz="1000" dirty="0"/>
          </a:p>
        </p:txBody>
      </p:sp>
      <p:pic>
        <p:nvPicPr>
          <p:cNvPr id="47106" name="Picture 2"/>
          <p:cNvPicPr>
            <a:picLocks noChangeAspect="1"/>
          </p:cNvPicPr>
          <p:nvPr/>
        </p:nvPicPr>
        <p:blipFill>
          <a:blip r:embed="rId2"/>
          <a:stretch>
            <a:fillRect/>
          </a:stretch>
        </p:blipFill>
        <p:spPr>
          <a:xfrm>
            <a:off x="466725" y="1573213"/>
            <a:ext cx="8208963" cy="5168900"/>
          </a:xfrm>
          <a:prstGeom prst="rect">
            <a:avLst/>
          </a:prstGeom>
          <a:noFill/>
          <a:ln w="9525">
            <a:noFill/>
          </a:ln>
        </p:spPr>
      </p:pic>
      <p:sp>
        <p:nvSpPr>
          <p:cNvPr id="369667" name="Rectangle 3"/>
          <p:cNvSpPr>
            <a:spLocks noGrp="1" noChangeArrowheads="1"/>
          </p:cNvSpPr>
          <p:nvPr>
            <p:ph type="title"/>
          </p:nvPr>
        </p:nvSpPr>
        <p:spPr/>
        <p:txBody>
          <a:bodyPr vert="horz" wrap="square" lIns="91440" tIns="45720" rIns="91440" bIns="45720" numCol="1" anchor="b"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en-US" sz="3900" b="1" i="0" u="none" strike="noStrike" kern="1200" cap="none" spc="0" normalizeH="0" baseline="0" noProof="0">
                <a:ln>
                  <a:noFill/>
                </a:ln>
                <a:solidFill>
                  <a:schemeClr val="tx2"/>
                </a:solidFill>
                <a:effectLst>
                  <a:outerShdw blurRad="38100" dist="38100" dir="2700000" algn="tl">
                    <a:srgbClr val="C0C0C0"/>
                  </a:outerShdw>
                </a:effectLst>
                <a:uLnTx/>
                <a:uFillTx/>
                <a:latin typeface="+mj-lt"/>
                <a:ea typeface="黑体" panose="02010609060101010101" pitchFamily="2" charset="-122"/>
                <a:cs typeface="+mj-cs"/>
              </a:rPr>
              <a:t>0-1背包问题</a:t>
            </a:r>
            <a:endParaRPr kumimoji="0" lang="zh-CN" altLang="en-US" sz="3900" b="1" i="0" u="none" strike="noStrike" kern="1200" cap="none" spc="0" normalizeH="0" baseline="0" noProof="0">
              <a:ln>
                <a:noFill/>
              </a:ln>
              <a:solidFill>
                <a:schemeClr val="tx2"/>
              </a:solidFill>
              <a:effectLst>
                <a:outerShdw blurRad="38100" dist="38100" dir="2700000" algn="tl">
                  <a:srgbClr val="C0C0C0"/>
                </a:outerShdw>
              </a:effectLst>
              <a:uLnTx/>
              <a:uFillTx/>
              <a:latin typeface="+mj-lt"/>
              <a:ea typeface="黑体" panose="02010609060101010101" pitchFamily="2" charset="-122"/>
              <a:cs typeface="+mj-cs"/>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灯片编号占位符 5"/>
          <p:cNvSpPr>
            <a:spLocks noGrp="1"/>
          </p:cNvSpPr>
          <p:nvPr>
            <p:ph type="sldNum" sz="quarter" idx="12"/>
          </p:nvPr>
        </p:nvSpPr>
        <p:spPr>
          <a:ln/>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en-US" altLang="zh-CN" sz="1000" dirty="0"/>
              <a:t>42</a:t>
            </a:fld>
            <a:endParaRPr lang="en-US" altLang="zh-CN" sz="1000" dirty="0"/>
          </a:p>
        </p:txBody>
      </p:sp>
      <p:sp>
        <p:nvSpPr>
          <p:cNvPr id="370690" name="Rectangle 2"/>
          <p:cNvSpPr>
            <a:spLocks noGrp="1" noChangeArrowheads="1"/>
          </p:cNvSpPr>
          <p:nvPr>
            <p:ph type="title"/>
          </p:nvPr>
        </p:nvSpPr>
        <p:spPr/>
        <p:txBody>
          <a:bodyPr vert="horz" wrap="square" lIns="91440" tIns="45720" rIns="91440" bIns="45720" numCol="1" anchor="b"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en-US" sz="3900" b="1" i="0" u="none" strike="noStrike" kern="1200" cap="none" spc="0" normalizeH="0" baseline="0" noProof="0">
                <a:ln>
                  <a:noFill/>
                </a:ln>
                <a:solidFill>
                  <a:schemeClr val="tx2"/>
                </a:solidFill>
                <a:effectLst>
                  <a:outerShdw blurRad="38100" dist="38100" dir="2700000" algn="tl">
                    <a:srgbClr val="C0C0C0"/>
                  </a:outerShdw>
                </a:effectLst>
                <a:uLnTx/>
                <a:uFillTx/>
                <a:latin typeface="+mj-lt"/>
                <a:ea typeface="黑体" panose="02010609060101010101" pitchFamily="2" charset="-122"/>
                <a:cs typeface="+mj-cs"/>
              </a:rPr>
              <a:t>0-1背包问题</a:t>
            </a:r>
            <a:endParaRPr kumimoji="0" lang="zh-CN" altLang="en-US" sz="3900" b="1" i="0" u="none" strike="noStrike" kern="1200" cap="none" spc="0" normalizeH="0" baseline="0" noProof="0">
              <a:ln>
                <a:noFill/>
              </a:ln>
              <a:solidFill>
                <a:schemeClr val="tx2"/>
              </a:solidFill>
              <a:effectLst>
                <a:outerShdw blurRad="38100" dist="38100" dir="2700000" algn="tl">
                  <a:srgbClr val="C0C0C0"/>
                </a:outerShdw>
              </a:effectLst>
              <a:uLnTx/>
              <a:uFillTx/>
              <a:latin typeface="+mj-lt"/>
              <a:ea typeface="黑体" panose="02010609060101010101" pitchFamily="2" charset="-122"/>
              <a:cs typeface="+mj-cs"/>
            </a:endParaRPr>
          </a:p>
        </p:txBody>
      </p:sp>
      <p:pic>
        <p:nvPicPr>
          <p:cNvPr id="48131" name="Picture 3"/>
          <p:cNvPicPr>
            <a:picLocks noChangeAspect="1"/>
          </p:cNvPicPr>
          <p:nvPr/>
        </p:nvPicPr>
        <p:blipFill>
          <a:blip r:embed="rId2"/>
          <a:stretch>
            <a:fillRect/>
          </a:stretch>
        </p:blipFill>
        <p:spPr>
          <a:xfrm>
            <a:off x="452438" y="1628775"/>
            <a:ext cx="8223250" cy="5129213"/>
          </a:xfrm>
          <a:prstGeom prst="rect">
            <a:avLst/>
          </a:prstGeom>
          <a:noFill/>
          <a:ln w="9525">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Rectangle 2"/>
          <p:cNvSpPr>
            <a:spLocks noGrp="1"/>
          </p:cNvSpPr>
          <p:nvPr>
            <p:ph type="title"/>
          </p:nvPr>
        </p:nvSpPr>
        <p:spPr>
          <a:ln/>
        </p:spPr>
        <p:txBody>
          <a:bodyPr vert="horz" wrap="square" lIns="92075" tIns="46038" rIns="92075" bIns="46038" anchor="ctr" anchorCtr="0"/>
          <a:lstStyle/>
          <a:p>
            <a:pPr eaLnBrk="1" hangingPunct="1"/>
            <a:r>
              <a:rPr lang="en-US" altLang="zh-CN" sz="3500" i="1" dirty="0"/>
              <a:t>n</a:t>
            </a:r>
            <a:r>
              <a:rPr lang="en-US" altLang="zh-CN" sz="3500" dirty="0"/>
              <a:t>=4, </a:t>
            </a:r>
            <a:r>
              <a:rPr lang="en-US" altLang="zh-CN" sz="3500" i="1" dirty="0"/>
              <a:t>W</a:t>
            </a:r>
            <a:r>
              <a:rPr lang="en-US" altLang="zh-CN" sz="3500" dirty="0"/>
              <a:t>=7, </a:t>
            </a:r>
            <a:r>
              <a:rPr lang="en-US" altLang="zh-CN" sz="3500" i="1" dirty="0"/>
              <a:t>v</a:t>
            </a:r>
            <a:r>
              <a:rPr lang="en-US" altLang="zh-CN" sz="3500" dirty="0"/>
              <a:t>=[4,7,9,10], </a:t>
            </a:r>
            <a:r>
              <a:rPr lang="en-US" altLang="zh-CN" sz="3500" i="1" dirty="0"/>
              <a:t>w</a:t>
            </a:r>
            <a:r>
              <a:rPr lang="en-US" altLang="zh-CN" sz="3500" dirty="0"/>
              <a:t>=[1,2,3,5] </a:t>
            </a:r>
            <a:br>
              <a:rPr lang="en-US" altLang="zh-CN" sz="3500" dirty="0"/>
            </a:br>
            <a:r>
              <a:rPr lang="en-US" altLang="zh-CN" sz="3500" dirty="0"/>
              <a:t>    </a:t>
            </a:r>
            <a:r>
              <a:rPr lang="en-US" altLang="zh-CN" sz="3500" i="1" dirty="0"/>
              <a:t>v</a:t>
            </a:r>
            <a:r>
              <a:rPr lang="en-US" altLang="zh-CN" sz="3500" dirty="0"/>
              <a:t>/</a:t>
            </a:r>
            <a:r>
              <a:rPr lang="en-US" altLang="zh-CN" sz="3500" i="1" dirty="0"/>
              <a:t>w</a:t>
            </a:r>
            <a:r>
              <a:rPr lang="en-US" altLang="zh-CN" sz="3500" dirty="0"/>
              <a:t>=[4, 3.5, 3, 2]. </a:t>
            </a:r>
          </a:p>
        </p:txBody>
      </p:sp>
      <p:sp>
        <p:nvSpPr>
          <p:cNvPr id="49154" name="Oval 3"/>
          <p:cNvSpPr/>
          <p:nvPr/>
        </p:nvSpPr>
        <p:spPr>
          <a:xfrm>
            <a:off x="4197350" y="1377950"/>
            <a:ext cx="215900" cy="215900"/>
          </a:xfrm>
          <a:prstGeom prst="ellipse">
            <a:avLst/>
          </a:prstGeom>
          <a:solidFill>
            <a:srgbClr val="00FF00"/>
          </a:solidFill>
          <a:ln w="12700" cap="flat" cmpd="sng">
            <a:solidFill>
              <a:schemeClr val="tx1"/>
            </a:solidFill>
            <a:prstDash val="solid"/>
            <a:round/>
            <a:headEnd type="none" w="med" len="med"/>
            <a:tailEnd type="none" w="med" len="med"/>
          </a:ln>
        </p:spPr>
        <p:txBody>
          <a:bodyPr wrap="none" anchor="ctr" anchorCtr="0"/>
          <a:lstStyle/>
          <a:p>
            <a:endParaRPr lang="zh-CN" altLang="en-US" dirty="0">
              <a:latin typeface="Arial" panose="020B0604020202020204" pitchFamily="34" charset="0"/>
            </a:endParaRPr>
          </a:p>
        </p:txBody>
      </p:sp>
      <p:sp>
        <p:nvSpPr>
          <p:cNvPr id="49155" name="Line 4"/>
          <p:cNvSpPr/>
          <p:nvPr/>
        </p:nvSpPr>
        <p:spPr>
          <a:xfrm flipH="1">
            <a:off x="2286000" y="1600200"/>
            <a:ext cx="1981200" cy="1295400"/>
          </a:xfrm>
          <a:prstGeom prst="line">
            <a:avLst/>
          </a:prstGeom>
          <a:ln w="12700" cap="flat" cmpd="sng">
            <a:solidFill>
              <a:schemeClr val="tx1"/>
            </a:solidFill>
            <a:prstDash val="solid"/>
            <a:round/>
            <a:headEnd type="none" w="sm" len="sm"/>
            <a:tailEnd type="none" w="sm" len="sm"/>
          </a:ln>
        </p:spPr>
      </p:sp>
      <p:sp>
        <p:nvSpPr>
          <p:cNvPr id="49156" name="Oval 5"/>
          <p:cNvSpPr/>
          <p:nvPr/>
        </p:nvSpPr>
        <p:spPr>
          <a:xfrm>
            <a:off x="2139950" y="2901950"/>
            <a:ext cx="215900" cy="215900"/>
          </a:xfrm>
          <a:prstGeom prst="ellipse">
            <a:avLst/>
          </a:prstGeom>
          <a:solidFill>
            <a:schemeClr val="accent1"/>
          </a:solidFill>
          <a:ln w="12700" cap="flat" cmpd="sng">
            <a:solidFill>
              <a:schemeClr val="tx1"/>
            </a:solidFill>
            <a:prstDash val="solid"/>
            <a:round/>
            <a:headEnd type="none" w="med" len="med"/>
            <a:tailEnd type="none" w="med" len="med"/>
          </a:ln>
        </p:spPr>
        <p:txBody>
          <a:bodyPr wrap="none" anchor="ctr" anchorCtr="0"/>
          <a:lstStyle/>
          <a:p>
            <a:endParaRPr lang="zh-CN" altLang="en-US" dirty="0">
              <a:latin typeface="Arial" panose="020B0604020202020204" pitchFamily="34" charset="0"/>
            </a:endParaRPr>
          </a:p>
        </p:txBody>
      </p:sp>
      <p:sp>
        <p:nvSpPr>
          <p:cNvPr id="371718" name="Rectangle 6"/>
          <p:cNvSpPr/>
          <p:nvPr/>
        </p:nvSpPr>
        <p:spPr>
          <a:xfrm>
            <a:off x="2771775" y="1916113"/>
            <a:ext cx="414338" cy="457200"/>
          </a:xfrm>
          <a:prstGeom prst="rect">
            <a:avLst/>
          </a:prstGeom>
          <a:noFill/>
          <a:ln w="9525">
            <a:noFill/>
          </a:ln>
        </p:spPr>
        <p:txBody>
          <a:bodyPr lIns="92075" tIns="46038" rIns="92075" bIns="46038" anchor="t" anchorCtr="0">
            <a:spAutoFit/>
          </a:bodyPr>
          <a:lstStyle/>
          <a:p>
            <a:pPr eaLnBrk="0" hangingPunct="0">
              <a:spcBef>
                <a:spcPct val="50000"/>
              </a:spcBef>
            </a:pPr>
            <a:r>
              <a:rPr lang="en-US" altLang="zh-CN" sz="2400" dirty="0">
                <a:solidFill>
                  <a:schemeClr val="hlink"/>
                </a:solidFill>
                <a:latin typeface="Times New Roman" panose="02020603050405020304" pitchFamily="18" charset="0"/>
              </a:rPr>
              <a:t>1</a:t>
            </a:r>
          </a:p>
        </p:txBody>
      </p:sp>
      <p:sp>
        <p:nvSpPr>
          <p:cNvPr id="49158" name="Line 7"/>
          <p:cNvSpPr/>
          <p:nvPr/>
        </p:nvSpPr>
        <p:spPr>
          <a:xfrm>
            <a:off x="4419600" y="1600200"/>
            <a:ext cx="2057400" cy="1295400"/>
          </a:xfrm>
          <a:prstGeom prst="line">
            <a:avLst/>
          </a:prstGeom>
          <a:ln w="12700" cap="flat" cmpd="sng">
            <a:solidFill>
              <a:schemeClr val="tx1"/>
            </a:solidFill>
            <a:prstDash val="solid"/>
            <a:round/>
            <a:headEnd type="none" w="sm" len="sm"/>
            <a:tailEnd type="none" w="sm" len="sm"/>
          </a:ln>
        </p:spPr>
      </p:sp>
      <p:sp>
        <p:nvSpPr>
          <p:cNvPr id="49159" name="Oval 8"/>
          <p:cNvSpPr/>
          <p:nvPr/>
        </p:nvSpPr>
        <p:spPr>
          <a:xfrm>
            <a:off x="6407150" y="2901950"/>
            <a:ext cx="215900" cy="215900"/>
          </a:xfrm>
          <a:prstGeom prst="ellipse">
            <a:avLst/>
          </a:prstGeom>
          <a:solidFill>
            <a:schemeClr val="accent1"/>
          </a:solidFill>
          <a:ln w="12700" cap="flat" cmpd="sng">
            <a:solidFill>
              <a:schemeClr val="tx1"/>
            </a:solidFill>
            <a:prstDash val="solid"/>
            <a:round/>
            <a:headEnd type="none" w="med" len="med"/>
            <a:tailEnd type="none" w="med" len="med"/>
          </a:ln>
        </p:spPr>
        <p:txBody>
          <a:bodyPr wrap="none" anchor="ctr" anchorCtr="0"/>
          <a:lstStyle/>
          <a:p>
            <a:endParaRPr lang="zh-CN" altLang="en-US" dirty="0">
              <a:latin typeface="Arial" panose="020B0604020202020204" pitchFamily="34" charset="0"/>
            </a:endParaRPr>
          </a:p>
        </p:txBody>
      </p:sp>
      <p:sp>
        <p:nvSpPr>
          <p:cNvPr id="49160" name="Rectangle 9"/>
          <p:cNvSpPr/>
          <p:nvPr/>
        </p:nvSpPr>
        <p:spPr>
          <a:xfrm>
            <a:off x="0" y="1844675"/>
            <a:ext cx="1066800" cy="579438"/>
          </a:xfrm>
          <a:prstGeom prst="rect">
            <a:avLst/>
          </a:prstGeom>
          <a:noFill/>
          <a:ln w="9525">
            <a:noFill/>
          </a:ln>
        </p:spPr>
        <p:txBody>
          <a:bodyPr lIns="92075" tIns="46038" rIns="92075" bIns="46038" anchor="t" anchorCtr="0">
            <a:spAutoFit/>
          </a:bodyPr>
          <a:lstStyle/>
          <a:p>
            <a:pPr eaLnBrk="0" hangingPunct="0">
              <a:spcBef>
                <a:spcPct val="50000"/>
              </a:spcBef>
            </a:pPr>
            <a:r>
              <a:rPr lang="en-US" altLang="zh-CN" sz="3200" i="1" dirty="0">
                <a:solidFill>
                  <a:schemeClr val="hlink"/>
                </a:solidFill>
                <a:latin typeface="Times New Roman" panose="02020603050405020304" pitchFamily="18" charset="0"/>
              </a:rPr>
              <a:t>x</a:t>
            </a:r>
            <a:r>
              <a:rPr lang="en-US" altLang="zh-CN" sz="3200" baseline="-25000" dirty="0">
                <a:solidFill>
                  <a:schemeClr val="hlink"/>
                </a:solidFill>
                <a:latin typeface="Times New Roman" panose="02020603050405020304" pitchFamily="18" charset="0"/>
              </a:rPr>
              <a:t>1</a:t>
            </a:r>
            <a:endParaRPr lang="en-US" altLang="zh-CN" sz="3200" dirty="0">
              <a:solidFill>
                <a:schemeClr val="hlink"/>
              </a:solidFill>
              <a:latin typeface="Times New Roman" panose="02020603050405020304" pitchFamily="18" charset="0"/>
            </a:endParaRPr>
          </a:p>
        </p:txBody>
      </p:sp>
      <p:sp>
        <p:nvSpPr>
          <p:cNvPr id="49161" name="Line 10"/>
          <p:cNvSpPr/>
          <p:nvPr/>
        </p:nvSpPr>
        <p:spPr>
          <a:xfrm flipH="1">
            <a:off x="1066800" y="3124200"/>
            <a:ext cx="1066800" cy="1066800"/>
          </a:xfrm>
          <a:prstGeom prst="line">
            <a:avLst/>
          </a:prstGeom>
          <a:ln w="12700" cap="flat" cmpd="sng">
            <a:solidFill>
              <a:schemeClr val="tx1"/>
            </a:solidFill>
            <a:prstDash val="solid"/>
            <a:round/>
            <a:headEnd type="none" w="sm" len="sm"/>
            <a:tailEnd type="none" w="sm" len="sm"/>
          </a:ln>
        </p:spPr>
      </p:sp>
      <p:sp>
        <p:nvSpPr>
          <p:cNvPr id="49162" name="Oval 11"/>
          <p:cNvSpPr/>
          <p:nvPr/>
        </p:nvSpPr>
        <p:spPr>
          <a:xfrm>
            <a:off x="996950" y="4197350"/>
            <a:ext cx="215900" cy="215900"/>
          </a:xfrm>
          <a:prstGeom prst="ellipse">
            <a:avLst/>
          </a:prstGeom>
          <a:solidFill>
            <a:schemeClr val="accent1"/>
          </a:solidFill>
          <a:ln w="12700" cap="flat" cmpd="sng">
            <a:solidFill>
              <a:schemeClr val="tx1"/>
            </a:solidFill>
            <a:prstDash val="solid"/>
            <a:round/>
            <a:headEnd type="none" w="med" len="med"/>
            <a:tailEnd type="none" w="med" len="med"/>
          </a:ln>
        </p:spPr>
        <p:txBody>
          <a:bodyPr wrap="none" anchor="ctr" anchorCtr="0"/>
          <a:lstStyle/>
          <a:p>
            <a:endParaRPr lang="zh-CN" altLang="en-US" dirty="0">
              <a:latin typeface="Arial" panose="020B0604020202020204" pitchFamily="34" charset="0"/>
            </a:endParaRPr>
          </a:p>
        </p:txBody>
      </p:sp>
      <p:sp>
        <p:nvSpPr>
          <p:cNvPr id="371724" name="Rectangle 12"/>
          <p:cNvSpPr/>
          <p:nvPr/>
        </p:nvSpPr>
        <p:spPr>
          <a:xfrm>
            <a:off x="1187450" y="3276600"/>
            <a:ext cx="412750" cy="457200"/>
          </a:xfrm>
          <a:prstGeom prst="rect">
            <a:avLst/>
          </a:prstGeom>
          <a:noFill/>
          <a:ln w="9525">
            <a:noFill/>
          </a:ln>
        </p:spPr>
        <p:txBody>
          <a:bodyPr lIns="92075" tIns="46038" rIns="92075" bIns="46038" anchor="t" anchorCtr="0">
            <a:spAutoFit/>
          </a:bodyPr>
          <a:lstStyle/>
          <a:p>
            <a:pPr eaLnBrk="0" hangingPunct="0">
              <a:spcBef>
                <a:spcPct val="50000"/>
              </a:spcBef>
            </a:pPr>
            <a:r>
              <a:rPr lang="en-US" altLang="zh-CN" sz="2400" dirty="0">
                <a:solidFill>
                  <a:schemeClr val="hlink"/>
                </a:solidFill>
                <a:latin typeface="Times New Roman" panose="02020603050405020304" pitchFamily="18" charset="0"/>
              </a:rPr>
              <a:t>1</a:t>
            </a:r>
          </a:p>
        </p:txBody>
      </p:sp>
      <p:sp>
        <p:nvSpPr>
          <p:cNvPr id="49164" name="Line 13"/>
          <p:cNvSpPr/>
          <p:nvPr/>
        </p:nvSpPr>
        <p:spPr>
          <a:xfrm>
            <a:off x="2286000" y="3124200"/>
            <a:ext cx="990600" cy="990600"/>
          </a:xfrm>
          <a:prstGeom prst="line">
            <a:avLst/>
          </a:prstGeom>
          <a:ln w="12700" cap="flat" cmpd="sng">
            <a:solidFill>
              <a:schemeClr val="tx1"/>
            </a:solidFill>
            <a:prstDash val="solid"/>
            <a:round/>
            <a:headEnd type="none" w="sm" len="sm"/>
            <a:tailEnd type="none" w="sm" len="sm"/>
          </a:ln>
        </p:spPr>
      </p:sp>
      <p:sp>
        <p:nvSpPr>
          <p:cNvPr id="49165" name="Oval 14"/>
          <p:cNvSpPr/>
          <p:nvPr/>
        </p:nvSpPr>
        <p:spPr>
          <a:xfrm>
            <a:off x="3206750" y="4121150"/>
            <a:ext cx="215900" cy="215900"/>
          </a:xfrm>
          <a:prstGeom prst="ellipse">
            <a:avLst/>
          </a:prstGeom>
          <a:solidFill>
            <a:schemeClr val="accent1"/>
          </a:solidFill>
          <a:ln w="12700" cap="flat" cmpd="sng">
            <a:solidFill>
              <a:schemeClr val="tx1"/>
            </a:solidFill>
            <a:prstDash val="solid"/>
            <a:round/>
            <a:headEnd type="none" w="med" len="med"/>
            <a:tailEnd type="none" w="med" len="med"/>
          </a:ln>
        </p:spPr>
        <p:txBody>
          <a:bodyPr wrap="none" anchor="ctr" anchorCtr="0"/>
          <a:lstStyle/>
          <a:p>
            <a:endParaRPr lang="zh-CN" altLang="en-US" dirty="0">
              <a:latin typeface="Arial" panose="020B0604020202020204" pitchFamily="34" charset="0"/>
            </a:endParaRPr>
          </a:p>
        </p:txBody>
      </p:sp>
      <p:sp>
        <p:nvSpPr>
          <p:cNvPr id="371727" name="Rectangle 15"/>
          <p:cNvSpPr/>
          <p:nvPr/>
        </p:nvSpPr>
        <p:spPr>
          <a:xfrm>
            <a:off x="2843213" y="3284538"/>
            <a:ext cx="452437" cy="457200"/>
          </a:xfrm>
          <a:prstGeom prst="rect">
            <a:avLst/>
          </a:prstGeom>
          <a:noFill/>
          <a:ln w="9525">
            <a:noFill/>
          </a:ln>
        </p:spPr>
        <p:txBody>
          <a:bodyPr lIns="92075" tIns="46038" rIns="92075" bIns="46038" anchor="t" anchorCtr="0">
            <a:spAutoFit/>
          </a:bodyPr>
          <a:lstStyle/>
          <a:p>
            <a:pPr eaLnBrk="0" hangingPunct="0">
              <a:spcBef>
                <a:spcPct val="50000"/>
              </a:spcBef>
            </a:pPr>
            <a:r>
              <a:rPr lang="en-US" altLang="zh-CN" sz="2400" dirty="0">
                <a:solidFill>
                  <a:schemeClr val="hlink"/>
                </a:solidFill>
                <a:latin typeface="Times New Roman" panose="02020603050405020304" pitchFamily="18" charset="0"/>
              </a:rPr>
              <a:t>0</a:t>
            </a:r>
          </a:p>
        </p:txBody>
      </p:sp>
      <p:sp>
        <p:nvSpPr>
          <p:cNvPr id="49167" name="Line 16"/>
          <p:cNvSpPr/>
          <p:nvPr/>
        </p:nvSpPr>
        <p:spPr>
          <a:xfrm flipH="1">
            <a:off x="5562600" y="3124200"/>
            <a:ext cx="838200" cy="914400"/>
          </a:xfrm>
          <a:prstGeom prst="line">
            <a:avLst/>
          </a:prstGeom>
          <a:ln w="12700" cap="flat" cmpd="sng">
            <a:solidFill>
              <a:schemeClr val="tx1"/>
            </a:solidFill>
            <a:prstDash val="solid"/>
            <a:round/>
            <a:headEnd type="none" w="sm" len="sm"/>
            <a:tailEnd type="none" w="sm" len="sm"/>
          </a:ln>
        </p:spPr>
      </p:sp>
      <p:sp>
        <p:nvSpPr>
          <p:cNvPr id="49168" name="Oval 17"/>
          <p:cNvSpPr/>
          <p:nvPr/>
        </p:nvSpPr>
        <p:spPr>
          <a:xfrm>
            <a:off x="5416550" y="4044950"/>
            <a:ext cx="215900" cy="215900"/>
          </a:xfrm>
          <a:prstGeom prst="ellipse">
            <a:avLst/>
          </a:prstGeom>
          <a:solidFill>
            <a:schemeClr val="accent1"/>
          </a:solidFill>
          <a:ln w="12700" cap="flat" cmpd="sng">
            <a:solidFill>
              <a:schemeClr val="tx1"/>
            </a:solidFill>
            <a:prstDash val="solid"/>
            <a:round/>
            <a:headEnd type="none" w="med" len="med"/>
            <a:tailEnd type="none" w="med" len="med"/>
          </a:ln>
        </p:spPr>
        <p:txBody>
          <a:bodyPr wrap="none" anchor="ctr" anchorCtr="0"/>
          <a:lstStyle/>
          <a:p>
            <a:endParaRPr lang="zh-CN" altLang="en-US" dirty="0">
              <a:latin typeface="Arial" panose="020B0604020202020204" pitchFamily="34" charset="0"/>
            </a:endParaRPr>
          </a:p>
        </p:txBody>
      </p:sp>
      <p:sp>
        <p:nvSpPr>
          <p:cNvPr id="49169" name="Line 18"/>
          <p:cNvSpPr/>
          <p:nvPr/>
        </p:nvSpPr>
        <p:spPr>
          <a:xfrm>
            <a:off x="6629400" y="3124200"/>
            <a:ext cx="990600" cy="838200"/>
          </a:xfrm>
          <a:prstGeom prst="line">
            <a:avLst/>
          </a:prstGeom>
          <a:ln w="12700" cap="flat" cmpd="sng">
            <a:solidFill>
              <a:schemeClr val="tx1"/>
            </a:solidFill>
            <a:prstDash val="solid"/>
            <a:round/>
            <a:headEnd type="none" w="sm" len="sm"/>
            <a:tailEnd type="none" w="sm" len="sm"/>
          </a:ln>
        </p:spPr>
      </p:sp>
      <p:sp>
        <p:nvSpPr>
          <p:cNvPr id="49170" name="Oval 19"/>
          <p:cNvSpPr/>
          <p:nvPr/>
        </p:nvSpPr>
        <p:spPr>
          <a:xfrm>
            <a:off x="7626350" y="3968750"/>
            <a:ext cx="215900" cy="215900"/>
          </a:xfrm>
          <a:prstGeom prst="ellipse">
            <a:avLst/>
          </a:prstGeom>
          <a:solidFill>
            <a:schemeClr val="accent1"/>
          </a:solidFill>
          <a:ln w="12700" cap="flat" cmpd="sng">
            <a:solidFill>
              <a:schemeClr val="tx1"/>
            </a:solidFill>
            <a:prstDash val="solid"/>
            <a:round/>
            <a:headEnd type="none" w="med" len="med"/>
            <a:tailEnd type="none" w="med" len="med"/>
          </a:ln>
        </p:spPr>
        <p:txBody>
          <a:bodyPr wrap="none" anchor="ctr" anchorCtr="0"/>
          <a:lstStyle/>
          <a:p>
            <a:endParaRPr lang="zh-CN" altLang="en-US" dirty="0">
              <a:latin typeface="Arial" panose="020B0604020202020204" pitchFamily="34" charset="0"/>
            </a:endParaRPr>
          </a:p>
        </p:txBody>
      </p:sp>
      <p:sp>
        <p:nvSpPr>
          <p:cNvPr id="49171" name="Rectangle 20"/>
          <p:cNvSpPr/>
          <p:nvPr/>
        </p:nvSpPr>
        <p:spPr>
          <a:xfrm>
            <a:off x="0" y="3284538"/>
            <a:ext cx="539750" cy="579437"/>
          </a:xfrm>
          <a:prstGeom prst="rect">
            <a:avLst/>
          </a:prstGeom>
          <a:noFill/>
          <a:ln w="9525">
            <a:noFill/>
          </a:ln>
        </p:spPr>
        <p:txBody>
          <a:bodyPr lIns="92075" tIns="46038" rIns="92075" bIns="46038" anchor="t" anchorCtr="0">
            <a:spAutoFit/>
          </a:bodyPr>
          <a:lstStyle/>
          <a:p>
            <a:pPr eaLnBrk="0" hangingPunct="0">
              <a:spcBef>
                <a:spcPct val="50000"/>
              </a:spcBef>
            </a:pPr>
            <a:r>
              <a:rPr lang="en-US" altLang="zh-CN" sz="3200" i="1" dirty="0">
                <a:solidFill>
                  <a:schemeClr val="hlink"/>
                </a:solidFill>
                <a:latin typeface="Times New Roman" panose="02020603050405020304" pitchFamily="18" charset="0"/>
              </a:rPr>
              <a:t>x</a:t>
            </a:r>
            <a:r>
              <a:rPr lang="en-US" altLang="zh-CN" sz="3200" baseline="-25000" dirty="0">
                <a:solidFill>
                  <a:schemeClr val="hlink"/>
                </a:solidFill>
                <a:latin typeface="Times New Roman" panose="02020603050405020304" pitchFamily="18" charset="0"/>
              </a:rPr>
              <a:t>2</a:t>
            </a:r>
            <a:endParaRPr lang="en-US" altLang="zh-CN" sz="3200" dirty="0">
              <a:solidFill>
                <a:schemeClr val="hlink"/>
              </a:solidFill>
              <a:latin typeface="Times New Roman" panose="02020603050405020304" pitchFamily="18" charset="0"/>
            </a:endParaRPr>
          </a:p>
        </p:txBody>
      </p:sp>
      <p:sp>
        <p:nvSpPr>
          <p:cNvPr id="49172" name="Line 21"/>
          <p:cNvSpPr/>
          <p:nvPr/>
        </p:nvSpPr>
        <p:spPr>
          <a:xfrm flipH="1">
            <a:off x="533400" y="4419600"/>
            <a:ext cx="533400" cy="685800"/>
          </a:xfrm>
          <a:prstGeom prst="line">
            <a:avLst/>
          </a:prstGeom>
          <a:ln w="12700" cap="flat" cmpd="sng">
            <a:solidFill>
              <a:schemeClr val="tx1"/>
            </a:solidFill>
            <a:prstDash val="solid"/>
            <a:round/>
            <a:headEnd type="none" w="sm" len="sm"/>
            <a:tailEnd type="none" w="sm" len="sm"/>
          </a:ln>
        </p:spPr>
      </p:sp>
      <p:sp>
        <p:nvSpPr>
          <p:cNvPr id="49173" name="Oval 22"/>
          <p:cNvSpPr/>
          <p:nvPr/>
        </p:nvSpPr>
        <p:spPr>
          <a:xfrm>
            <a:off x="387350" y="5111750"/>
            <a:ext cx="215900" cy="215900"/>
          </a:xfrm>
          <a:prstGeom prst="ellipse">
            <a:avLst/>
          </a:prstGeom>
          <a:solidFill>
            <a:schemeClr val="accent1"/>
          </a:solidFill>
          <a:ln w="12700" cap="flat" cmpd="sng">
            <a:solidFill>
              <a:schemeClr val="tx1"/>
            </a:solidFill>
            <a:prstDash val="solid"/>
            <a:round/>
            <a:headEnd type="none" w="med" len="med"/>
            <a:tailEnd type="none" w="med" len="med"/>
          </a:ln>
        </p:spPr>
        <p:txBody>
          <a:bodyPr wrap="none" anchor="ctr" anchorCtr="0"/>
          <a:lstStyle/>
          <a:p>
            <a:endParaRPr lang="zh-CN" altLang="en-US" dirty="0">
              <a:latin typeface="Arial" panose="020B0604020202020204" pitchFamily="34" charset="0"/>
            </a:endParaRPr>
          </a:p>
        </p:txBody>
      </p:sp>
      <p:sp>
        <p:nvSpPr>
          <p:cNvPr id="49174" name="Line 23"/>
          <p:cNvSpPr/>
          <p:nvPr/>
        </p:nvSpPr>
        <p:spPr>
          <a:xfrm>
            <a:off x="1143000" y="4419600"/>
            <a:ext cx="381000" cy="685800"/>
          </a:xfrm>
          <a:prstGeom prst="line">
            <a:avLst/>
          </a:prstGeom>
          <a:ln w="12700" cap="flat" cmpd="sng">
            <a:solidFill>
              <a:schemeClr val="tx1"/>
            </a:solidFill>
            <a:prstDash val="solid"/>
            <a:round/>
            <a:headEnd type="none" w="sm" len="sm"/>
            <a:tailEnd type="none" w="sm" len="sm"/>
          </a:ln>
        </p:spPr>
      </p:sp>
      <p:sp>
        <p:nvSpPr>
          <p:cNvPr id="49175" name="Oval 24"/>
          <p:cNvSpPr/>
          <p:nvPr/>
        </p:nvSpPr>
        <p:spPr>
          <a:xfrm>
            <a:off x="1454150" y="5111750"/>
            <a:ext cx="215900" cy="215900"/>
          </a:xfrm>
          <a:prstGeom prst="ellipse">
            <a:avLst/>
          </a:prstGeom>
          <a:solidFill>
            <a:schemeClr val="accent1"/>
          </a:solidFill>
          <a:ln w="12700" cap="flat" cmpd="sng">
            <a:solidFill>
              <a:schemeClr val="tx1"/>
            </a:solidFill>
            <a:prstDash val="solid"/>
            <a:round/>
            <a:headEnd type="none" w="med" len="med"/>
            <a:tailEnd type="none" w="med" len="med"/>
          </a:ln>
        </p:spPr>
        <p:txBody>
          <a:bodyPr wrap="none" anchor="ctr" anchorCtr="0"/>
          <a:lstStyle/>
          <a:p>
            <a:endParaRPr lang="zh-CN" altLang="en-US" dirty="0">
              <a:latin typeface="Arial" panose="020B0604020202020204" pitchFamily="34" charset="0"/>
            </a:endParaRPr>
          </a:p>
        </p:txBody>
      </p:sp>
      <p:sp>
        <p:nvSpPr>
          <p:cNvPr id="49176" name="Line 25"/>
          <p:cNvSpPr/>
          <p:nvPr/>
        </p:nvSpPr>
        <p:spPr>
          <a:xfrm flipH="1">
            <a:off x="2667000" y="4343400"/>
            <a:ext cx="609600" cy="762000"/>
          </a:xfrm>
          <a:prstGeom prst="line">
            <a:avLst/>
          </a:prstGeom>
          <a:ln w="12700" cap="flat" cmpd="sng">
            <a:solidFill>
              <a:schemeClr val="tx1"/>
            </a:solidFill>
            <a:prstDash val="solid"/>
            <a:round/>
            <a:headEnd type="none" w="sm" len="sm"/>
            <a:tailEnd type="none" w="sm" len="sm"/>
          </a:ln>
        </p:spPr>
      </p:sp>
      <p:sp>
        <p:nvSpPr>
          <p:cNvPr id="49177" name="Oval 26"/>
          <p:cNvSpPr/>
          <p:nvPr/>
        </p:nvSpPr>
        <p:spPr>
          <a:xfrm>
            <a:off x="2597150" y="5111750"/>
            <a:ext cx="215900" cy="215900"/>
          </a:xfrm>
          <a:prstGeom prst="ellipse">
            <a:avLst/>
          </a:prstGeom>
          <a:solidFill>
            <a:schemeClr val="accent1"/>
          </a:solidFill>
          <a:ln w="12700" cap="flat" cmpd="sng">
            <a:solidFill>
              <a:schemeClr val="tx1"/>
            </a:solidFill>
            <a:prstDash val="solid"/>
            <a:round/>
            <a:headEnd type="none" w="med" len="med"/>
            <a:tailEnd type="none" w="med" len="med"/>
          </a:ln>
        </p:spPr>
        <p:txBody>
          <a:bodyPr wrap="none" anchor="ctr" anchorCtr="0"/>
          <a:lstStyle/>
          <a:p>
            <a:endParaRPr lang="zh-CN" altLang="en-US" dirty="0">
              <a:latin typeface="Arial" panose="020B0604020202020204" pitchFamily="34" charset="0"/>
            </a:endParaRPr>
          </a:p>
        </p:txBody>
      </p:sp>
      <p:sp>
        <p:nvSpPr>
          <p:cNvPr id="49178" name="Line 27"/>
          <p:cNvSpPr/>
          <p:nvPr/>
        </p:nvSpPr>
        <p:spPr>
          <a:xfrm>
            <a:off x="3352800" y="4343400"/>
            <a:ext cx="457200" cy="762000"/>
          </a:xfrm>
          <a:prstGeom prst="line">
            <a:avLst/>
          </a:prstGeom>
          <a:ln w="12700" cap="flat" cmpd="sng">
            <a:solidFill>
              <a:schemeClr val="tx1"/>
            </a:solidFill>
            <a:prstDash val="solid"/>
            <a:round/>
            <a:headEnd type="none" w="sm" len="sm"/>
            <a:tailEnd type="none" w="sm" len="sm"/>
          </a:ln>
        </p:spPr>
      </p:sp>
      <p:sp>
        <p:nvSpPr>
          <p:cNvPr id="49179" name="Oval 28"/>
          <p:cNvSpPr/>
          <p:nvPr/>
        </p:nvSpPr>
        <p:spPr>
          <a:xfrm>
            <a:off x="3740150" y="5111750"/>
            <a:ext cx="215900" cy="215900"/>
          </a:xfrm>
          <a:prstGeom prst="ellipse">
            <a:avLst/>
          </a:prstGeom>
          <a:solidFill>
            <a:schemeClr val="accent1"/>
          </a:solidFill>
          <a:ln w="12700" cap="flat" cmpd="sng">
            <a:solidFill>
              <a:schemeClr val="tx1"/>
            </a:solidFill>
            <a:prstDash val="solid"/>
            <a:round/>
            <a:headEnd type="none" w="med" len="med"/>
            <a:tailEnd type="none" w="med" len="med"/>
          </a:ln>
        </p:spPr>
        <p:txBody>
          <a:bodyPr wrap="none" anchor="ctr" anchorCtr="0"/>
          <a:lstStyle/>
          <a:p>
            <a:endParaRPr lang="zh-CN" altLang="en-US" dirty="0">
              <a:latin typeface="Arial" panose="020B0604020202020204" pitchFamily="34" charset="0"/>
            </a:endParaRPr>
          </a:p>
        </p:txBody>
      </p:sp>
      <p:sp>
        <p:nvSpPr>
          <p:cNvPr id="49180" name="Line 29"/>
          <p:cNvSpPr/>
          <p:nvPr/>
        </p:nvSpPr>
        <p:spPr>
          <a:xfrm flipH="1">
            <a:off x="5029200" y="4267200"/>
            <a:ext cx="457200" cy="838200"/>
          </a:xfrm>
          <a:prstGeom prst="line">
            <a:avLst/>
          </a:prstGeom>
          <a:ln w="12700" cap="flat" cmpd="sng">
            <a:solidFill>
              <a:schemeClr val="tx1"/>
            </a:solidFill>
            <a:prstDash val="solid"/>
            <a:round/>
            <a:headEnd type="none" w="sm" len="sm"/>
            <a:tailEnd type="none" w="sm" len="sm"/>
          </a:ln>
        </p:spPr>
      </p:sp>
      <p:sp>
        <p:nvSpPr>
          <p:cNvPr id="49181" name="Oval 30"/>
          <p:cNvSpPr/>
          <p:nvPr/>
        </p:nvSpPr>
        <p:spPr>
          <a:xfrm>
            <a:off x="4883150" y="5111750"/>
            <a:ext cx="215900" cy="215900"/>
          </a:xfrm>
          <a:prstGeom prst="ellipse">
            <a:avLst/>
          </a:prstGeom>
          <a:solidFill>
            <a:schemeClr val="accent1"/>
          </a:solidFill>
          <a:ln w="12700" cap="flat" cmpd="sng">
            <a:solidFill>
              <a:schemeClr val="tx1"/>
            </a:solidFill>
            <a:prstDash val="solid"/>
            <a:round/>
            <a:headEnd type="none" w="med" len="med"/>
            <a:tailEnd type="none" w="med" len="med"/>
          </a:ln>
        </p:spPr>
        <p:txBody>
          <a:bodyPr wrap="none" anchor="ctr" anchorCtr="0"/>
          <a:lstStyle/>
          <a:p>
            <a:endParaRPr lang="zh-CN" altLang="en-US" dirty="0">
              <a:latin typeface="Arial" panose="020B0604020202020204" pitchFamily="34" charset="0"/>
            </a:endParaRPr>
          </a:p>
        </p:txBody>
      </p:sp>
      <p:sp>
        <p:nvSpPr>
          <p:cNvPr id="49182" name="Line 31"/>
          <p:cNvSpPr/>
          <p:nvPr/>
        </p:nvSpPr>
        <p:spPr>
          <a:xfrm>
            <a:off x="5562600" y="4267200"/>
            <a:ext cx="533400" cy="838200"/>
          </a:xfrm>
          <a:prstGeom prst="line">
            <a:avLst/>
          </a:prstGeom>
          <a:ln w="12700" cap="flat" cmpd="sng">
            <a:solidFill>
              <a:schemeClr val="tx1"/>
            </a:solidFill>
            <a:prstDash val="solid"/>
            <a:round/>
            <a:headEnd type="none" w="sm" len="sm"/>
            <a:tailEnd type="none" w="sm" len="sm"/>
          </a:ln>
        </p:spPr>
      </p:sp>
      <p:sp>
        <p:nvSpPr>
          <p:cNvPr id="49183" name="Oval 32"/>
          <p:cNvSpPr/>
          <p:nvPr/>
        </p:nvSpPr>
        <p:spPr>
          <a:xfrm>
            <a:off x="6026150" y="5111750"/>
            <a:ext cx="215900" cy="215900"/>
          </a:xfrm>
          <a:prstGeom prst="ellipse">
            <a:avLst/>
          </a:prstGeom>
          <a:solidFill>
            <a:schemeClr val="accent1"/>
          </a:solidFill>
          <a:ln w="12700" cap="flat" cmpd="sng">
            <a:solidFill>
              <a:schemeClr val="tx1"/>
            </a:solidFill>
            <a:prstDash val="solid"/>
            <a:round/>
            <a:headEnd type="none" w="med" len="med"/>
            <a:tailEnd type="none" w="med" len="med"/>
          </a:ln>
        </p:spPr>
        <p:txBody>
          <a:bodyPr wrap="none" anchor="ctr" anchorCtr="0"/>
          <a:lstStyle/>
          <a:p>
            <a:endParaRPr lang="zh-CN" altLang="en-US" dirty="0">
              <a:latin typeface="Arial" panose="020B0604020202020204" pitchFamily="34" charset="0"/>
            </a:endParaRPr>
          </a:p>
        </p:txBody>
      </p:sp>
      <p:sp>
        <p:nvSpPr>
          <p:cNvPr id="49184" name="Line 33"/>
          <p:cNvSpPr/>
          <p:nvPr/>
        </p:nvSpPr>
        <p:spPr>
          <a:xfrm flipH="1">
            <a:off x="7239000" y="4191000"/>
            <a:ext cx="457200" cy="914400"/>
          </a:xfrm>
          <a:prstGeom prst="line">
            <a:avLst/>
          </a:prstGeom>
          <a:ln w="12700" cap="flat" cmpd="sng">
            <a:solidFill>
              <a:schemeClr val="tx1"/>
            </a:solidFill>
            <a:prstDash val="solid"/>
            <a:round/>
            <a:headEnd type="none" w="sm" len="sm"/>
            <a:tailEnd type="none" w="sm" len="sm"/>
          </a:ln>
        </p:spPr>
      </p:sp>
      <p:sp>
        <p:nvSpPr>
          <p:cNvPr id="49185" name="Oval 34"/>
          <p:cNvSpPr/>
          <p:nvPr/>
        </p:nvSpPr>
        <p:spPr>
          <a:xfrm>
            <a:off x="7169150" y="5111750"/>
            <a:ext cx="215900" cy="215900"/>
          </a:xfrm>
          <a:prstGeom prst="ellipse">
            <a:avLst/>
          </a:prstGeom>
          <a:solidFill>
            <a:schemeClr val="accent1"/>
          </a:solidFill>
          <a:ln w="12700" cap="flat" cmpd="sng">
            <a:solidFill>
              <a:schemeClr val="tx1"/>
            </a:solidFill>
            <a:prstDash val="solid"/>
            <a:round/>
            <a:headEnd type="none" w="med" len="med"/>
            <a:tailEnd type="none" w="med" len="med"/>
          </a:ln>
        </p:spPr>
        <p:txBody>
          <a:bodyPr wrap="none" anchor="ctr" anchorCtr="0"/>
          <a:lstStyle/>
          <a:p>
            <a:endParaRPr lang="zh-CN" altLang="en-US" dirty="0">
              <a:latin typeface="Arial" panose="020B0604020202020204" pitchFamily="34" charset="0"/>
            </a:endParaRPr>
          </a:p>
        </p:txBody>
      </p:sp>
      <p:sp>
        <p:nvSpPr>
          <p:cNvPr id="49186" name="Line 35"/>
          <p:cNvSpPr/>
          <p:nvPr/>
        </p:nvSpPr>
        <p:spPr>
          <a:xfrm>
            <a:off x="7848600" y="4191000"/>
            <a:ext cx="609600" cy="914400"/>
          </a:xfrm>
          <a:prstGeom prst="line">
            <a:avLst/>
          </a:prstGeom>
          <a:ln w="12700" cap="flat" cmpd="sng">
            <a:solidFill>
              <a:schemeClr val="tx1"/>
            </a:solidFill>
            <a:prstDash val="solid"/>
            <a:round/>
            <a:headEnd type="none" w="sm" len="sm"/>
            <a:tailEnd type="none" w="sm" len="sm"/>
          </a:ln>
        </p:spPr>
      </p:sp>
      <p:sp>
        <p:nvSpPr>
          <p:cNvPr id="49187" name="Oval 36"/>
          <p:cNvSpPr/>
          <p:nvPr/>
        </p:nvSpPr>
        <p:spPr>
          <a:xfrm>
            <a:off x="8312150" y="5111750"/>
            <a:ext cx="215900" cy="215900"/>
          </a:xfrm>
          <a:prstGeom prst="ellipse">
            <a:avLst/>
          </a:prstGeom>
          <a:solidFill>
            <a:schemeClr val="accent1"/>
          </a:solidFill>
          <a:ln w="12700" cap="flat" cmpd="sng">
            <a:solidFill>
              <a:schemeClr val="tx1"/>
            </a:solidFill>
            <a:prstDash val="solid"/>
            <a:round/>
            <a:headEnd type="none" w="med" len="med"/>
            <a:tailEnd type="none" w="med" len="med"/>
          </a:ln>
        </p:spPr>
        <p:txBody>
          <a:bodyPr wrap="none" anchor="ctr" anchorCtr="0"/>
          <a:lstStyle/>
          <a:p>
            <a:endParaRPr lang="zh-CN" altLang="en-US" dirty="0">
              <a:latin typeface="Arial" panose="020B0604020202020204" pitchFamily="34" charset="0"/>
            </a:endParaRPr>
          </a:p>
        </p:txBody>
      </p:sp>
      <p:sp>
        <p:nvSpPr>
          <p:cNvPr id="49188" name="Rectangle 37"/>
          <p:cNvSpPr/>
          <p:nvPr/>
        </p:nvSpPr>
        <p:spPr>
          <a:xfrm>
            <a:off x="0" y="5300663"/>
            <a:ext cx="539750" cy="579437"/>
          </a:xfrm>
          <a:prstGeom prst="rect">
            <a:avLst/>
          </a:prstGeom>
          <a:noFill/>
          <a:ln w="9525">
            <a:noFill/>
          </a:ln>
        </p:spPr>
        <p:txBody>
          <a:bodyPr lIns="92075" tIns="46038" rIns="92075" bIns="46038" anchor="t" anchorCtr="0">
            <a:spAutoFit/>
          </a:bodyPr>
          <a:lstStyle/>
          <a:p>
            <a:pPr eaLnBrk="0" hangingPunct="0">
              <a:spcBef>
                <a:spcPct val="50000"/>
              </a:spcBef>
            </a:pPr>
            <a:r>
              <a:rPr lang="en-US" altLang="zh-CN" sz="3200" i="1" dirty="0">
                <a:solidFill>
                  <a:schemeClr val="hlink"/>
                </a:solidFill>
                <a:latin typeface="Times New Roman" panose="02020603050405020304" pitchFamily="18" charset="0"/>
              </a:rPr>
              <a:t>x</a:t>
            </a:r>
            <a:r>
              <a:rPr lang="en-US" altLang="zh-CN" sz="3200" baseline="-25000" dirty="0">
                <a:solidFill>
                  <a:schemeClr val="hlink"/>
                </a:solidFill>
                <a:latin typeface="Times New Roman" panose="02020603050405020304" pitchFamily="18" charset="0"/>
              </a:rPr>
              <a:t>4</a:t>
            </a:r>
            <a:endParaRPr lang="en-US" altLang="zh-CN" sz="3200" dirty="0">
              <a:solidFill>
                <a:schemeClr val="hlink"/>
              </a:solidFill>
              <a:latin typeface="Times New Roman" panose="02020603050405020304" pitchFamily="18" charset="0"/>
            </a:endParaRPr>
          </a:p>
        </p:txBody>
      </p:sp>
      <p:sp>
        <p:nvSpPr>
          <p:cNvPr id="49189" name="Rectangle 38"/>
          <p:cNvSpPr/>
          <p:nvPr/>
        </p:nvSpPr>
        <p:spPr>
          <a:xfrm>
            <a:off x="0" y="4292600"/>
            <a:ext cx="576263" cy="579438"/>
          </a:xfrm>
          <a:prstGeom prst="rect">
            <a:avLst/>
          </a:prstGeom>
          <a:noFill/>
          <a:ln w="9525">
            <a:noFill/>
          </a:ln>
        </p:spPr>
        <p:txBody>
          <a:bodyPr lIns="92075" tIns="46038" rIns="92075" bIns="46038" anchor="t" anchorCtr="0">
            <a:spAutoFit/>
          </a:bodyPr>
          <a:lstStyle/>
          <a:p>
            <a:pPr eaLnBrk="0" hangingPunct="0">
              <a:spcBef>
                <a:spcPct val="50000"/>
              </a:spcBef>
            </a:pPr>
            <a:r>
              <a:rPr lang="en-US" altLang="zh-CN" sz="3200" i="1" dirty="0">
                <a:solidFill>
                  <a:schemeClr val="hlink"/>
                </a:solidFill>
                <a:latin typeface="Times New Roman" panose="02020603050405020304" pitchFamily="18" charset="0"/>
              </a:rPr>
              <a:t>x</a:t>
            </a:r>
            <a:r>
              <a:rPr lang="en-US" altLang="zh-CN" sz="3200" baseline="-25000" dirty="0">
                <a:solidFill>
                  <a:schemeClr val="hlink"/>
                </a:solidFill>
                <a:latin typeface="Times New Roman" panose="02020603050405020304" pitchFamily="18" charset="0"/>
              </a:rPr>
              <a:t>3</a:t>
            </a:r>
            <a:endParaRPr lang="en-US" altLang="zh-CN" sz="3200" dirty="0">
              <a:solidFill>
                <a:schemeClr val="hlink"/>
              </a:solidFill>
              <a:latin typeface="Times New Roman" panose="02020603050405020304" pitchFamily="18" charset="0"/>
            </a:endParaRPr>
          </a:p>
        </p:txBody>
      </p:sp>
      <p:sp>
        <p:nvSpPr>
          <p:cNvPr id="371751" name="Rectangle 39"/>
          <p:cNvSpPr/>
          <p:nvPr/>
        </p:nvSpPr>
        <p:spPr>
          <a:xfrm>
            <a:off x="1258888" y="4508500"/>
            <a:ext cx="452437" cy="457200"/>
          </a:xfrm>
          <a:prstGeom prst="rect">
            <a:avLst/>
          </a:prstGeom>
          <a:noFill/>
          <a:ln w="9525">
            <a:noFill/>
          </a:ln>
        </p:spPr>
        <p:txBody>
          <a:bodyPr lIns="92075" tIns="46038" rIns="92075" bIns="46038" anchor="t" anchorCtr="0">
            <a:spAutoFit/>
          </a:bodyPr>
          <a:lstStyle/>
          <a:p>
            <a:pPr eaLnBrk="0" hangingPunct="0">
              <a:spcBef>
                <a:spcPct val="50000"/>
              </a:spcBef>
            </a:pPr>
            <a:r>
              <a:rPr lang="en-US" altLang="zh-CN" sz="2400" dirty="0">
                <a:solidFill>
                  <a:schemeClr val="hlink"/>
                </a:solidFill>
                <a:latin typeface="Times New Roman" panose="02020603050405020304" pitchFamily="18" charset="0"/>
              </a:rPr>
              <a:t>0</a:t>
            </a:r>
          </a:p>
        </p:txBody>
      </p:sp>
      <p:sp>
        <p:nvSpPr>
          <p:cNvPr id="371752" name="Rectangle 40"/>
          <p:cNvSpPr/>
          <p:nvPr/>
        </p:nvSpPr>
        <p:spPr>
          <a:xfrm>
            <a:off x="755650" y="6237288"/>
            <a:ext cx="1225550" cy="457200"/>
          </a:xfrm>
          <a:prstGeom prst="rect">
            <a:avLst/>
          </a:prstGeom>
          <a:noFill/>
          <a:ln w="12700">
            <a:noFill/>
          </a:ln>
        </p:spPr>
        <p:txBody>
          <a:bodyPr wrap="none" anchor="t" anchorCtr="0">
            <a:spAutoFit/>
          </a:bodyPr>
          <a:lstStyle/>
          <a:p>
            <a:pPr algn="ctr" eaLnBrk="0" hangingPunct="0"/>
            <a:r>
              <a:rPr lang="en-US" altLang="zh-CN" sz="2400" dirty="0">
                <a:solidFill>
                  <a:srgbClr val="993300"/>
                </a:solidFill>
                <a:latin typeface="Times" charset="0"/>
              </a:rPr>
              <a:t>[1,1,1,0]</a:t>
            </a:r>
          </a:p>
        </p:txBody>
      </p:sp>
      <p:sp>
        <p:nvSpPr>
          <p:cNvPr id="49192" name="Oval 41"/>
          <p:cNvSpPr/>
          <p:nvPr/>
        </p:nvSpPr>
        <p:spPr>
          <a:xfrm>
            <a:off x="0" y="1196975"/>
            <a:ext cx="935038" cy="647700"/>
          </a:xfrm>
          <a:prstGeom prst="ellipse">
            <a:avLst/>
          </a:prstGeom>
          <a:solidFill>
            <a:schemeClr val="bg1"/>
          </a:solidFill>
          <a:ln w="12700" cap="flat" cmpd="sng">
            <a:solidFill>
              <a:schemeClr val="tx1"/>
            </a:solidFill>
            <a:prstDash val="solid"/>
            <a:round/>
            <a:headEnd type="none" w="med" len="med"/>
            <a:tailEnd type="none" w="med" len="med"/>
          </a:ln>
        </p:spPr>
        <p:txBody>
          <a:bodyPr wrap="none" anchor="ctr" anchorCtr="0"/>
          <a:lstStyle/>
          <a:p>
            <a:pPr algn="ctr" eaLnBrk="0" hangingPunct="0"/>
            <a:r>
              <a:rPr lang="en-US" altLang="zh-CN" sz="2000" i="1" dirty="0">
                <a:latin typeface="Times" charset="0"/>
              </a:rPr>
              <a:t>C</a:t>
            </a:r>
            <a:r>
              <a:rPr lang="en-US" altLang="zh-CN" sz="2000" dirty="0">
                <a:latin typeface="Times" charset="0"/>
              </a:rPr>
              <a:t>(</a:t>
            </a:r>
            <a:r>
              <a:rPr lang="en-US" altLang="zh-CN" sz="2000" i="1" dirty="0">
                <a:latin typeface="Times" charset="0"/>
              </a:rPr>
              <a:t>t</a:t>
            </a:r>
            <a:r>
              <a:rPr lang="en-US" altLang="zh-CN" sz="2000" dirty="0">
                <a:latin typeface="Times" charset="0"/>
              </a:rPr>
              <a:t>)/</a:t>
            </a:r>
            <a:r>
              <a:rPr lang="en-US" altLang="zh-CN" sz="2000" i="1" dirty="0">
                <a:latin typeface="Times" charset="0"/>
              </a:rPr>
              <a:t>B</a:t>
            </a:r>
            <a:r>
              <a:rPr lang="en-US" altLang="zh-CN" sz="2000" dirty="0">
                <a:latin typeface="Times" charset="0"/>
              </a:rPr>
              <a:t>(</a:t>
            </a:r>
            <a:r>
              <a:rPr lang="en-US" altLang="zh-CN" sz="2000" i="1" dirty="0">
                <a:latin typeface="Times" charset="0"/>
              </a:rPr>
              <a:t>t</a:t>
            </a:r>
            <a:r>
              <a:rPr lang="en-US" altLang="zh-CN" sz="2000" dirty="0">
                <a:latin typeface="Times" charset="0"/>
              </a:rPr>
              <a:t>)</a:t>
            </a:r>
          </a:p>
        </p:txBody>
      </p:sp>
      <p:sp>
        <p:nvSpPr>
          <p:cNvPr id="371754" name="Oval 42"/>
          <p:cNvSpPr/>
          <p:nvPr/>
        </p:nvSpPr>
        <p:spPr>
          <a:xfrm>
            <a:off x="3924300" y="1268413"/>
            <a:ext cx="719138" cy="647700"/>
          </a:xfrm>
          <a:prstGeom prst="ellipse">
            <a:avLst/>
          </a:prstGeom>
          <a:solidFill>
            <a:schemeClr val="bg1"/>
          </a:solidFill>
          <a:ln w="12700" cap="flat" cmpd="sng">
            <a:solidFill>
              <a:schemeClr val="tx1"/>
            </a:solidFill>
            <a:prstDash val="solid"/>
            <a:round/>
            <a:headEnd type="none" w="med" len="med"/>
            <a:tailEnd type="none" w="med" len="med"/>
          </a:ln>
        </p:spPr>
        <p:txBody>
          <a:bodyPr wrap="none" anchor="ctr" anchorCtr="0"/>
          <a:lstStyle/>
          <a:p>
            <a:pPr algn="ctr" eaLnBrk="0" hangingPunct="0"/>
            <a:r>
              <a:rPr lang="en-US" altLang="zh-CN" sz="2000" dirty="0">
                <a:latin typeface="Times" charset="0"/>
              </a:rPr>
              <a:t>0/22</a:t>
            </a:r>
          </a:p>
        </p:txBody>
      </p:sp>
      <p:sp>
        <p:nvSpPr>
          <p:cNvPr id="371755" name="Oval 43"/>
          <p:cNvSpPr/>
          <p:nvPr/>
        </p:nvSpPr>
        <p:spPr>
          <a:xfrm>
            <a:off x="1835150" y="2636838"/>
            <a:ext cx="720725" cy="647700"/>
          </a:xfrm>
          <a:prstGeom prst="ellipse">
            <a:avLst/>
          </a:prstGeom>
          <a:solidFill>
            <a:schemeClr val="bg1"/>
          </a:solidFill>
          <a:ln w="12700" cap="flat" cmpd="sng">
            <a:solidFill>
              <a:schemeClr val="tx1"/>
            </a:solidFill>
            <a:prstDash val="solid"/>
            <a:round/>
            <a:headEnd type="none" w="med" len="med"/>
            <a:tailEnd type="none" w="med" len="med"/>
          </a:ln>
        </p:spPr>
        <p:txBody>
          <a:bodyPr wrap="none" anchor="ctr" anchorCtr="0"/>
          <a:lstStyle/>
          <a:p>
            <a:pPr algn="ctr" eaLnBrk="0" hangingPunct="0"/>
            <a:r>
              <a:rPr lang="en-US" altLang="zh-CN" sz="2000" dirty="0">
                <a:latin typeface="Times" charset="0"/>
              </a:rPr>
              <a:t>1/22</a:t>
            </a:r>
          </a:p>
        </p:txBody>
      </p:sp>
      <p:sp>
        <p:nvSpPr>
          <p:cNvPr id="371756" name="Oval 44"/>
          <p:cNvSpPr/>
          <p:nvPr/>
        </p:nvSpPr>
        <p:spPr>
          <a:xfrm>
            <a:off x="755650" y="3933825"/>
            <a:ext cx="720725" cy="647700"/>
          </a:xfrm>
          <a:prstGeom prst="ellipse">
            <a:avLst/>
          </a:prstGeom>
          <a:solidFill>
            <a:schemeClr val="bg1"/>
          </a:solidFill>
          <a:ln w="12700" cap="flat" cmpd="sng">
            <a:solidFill>
              <a:schemeClr val="tx1"/>
            </a:solidFill>
            <a:prstDash val="solid"/>
            <a:round/>
            <a:headEnd type="none" w="med" len="med"/>
            <a:tailEnd type="none" w="med" len="med"/>
          </a:ln>
        </p:spPr>
        <p:txBody>
          <a:bodyPr wrap="none" anchor="ctr" anchorCtr="0"/>
          <a:lstStyle/>
          <a:p>
            <a:pPr algn="ctr" eaLnBrk="0" hangingPunct="0"/>
            <a:r>
              <a:rPr lang="en-US" altLang="zh-CN" sz="2000" dirty="0">
                <a:latin typeface="Times" charset="0"/>
              </a:rPr>
              <a:t>3/22</a:t>
            </a:r>
          </a:p>
        </p:txBody>
      </p:sp>
      <p:sp>
        <p:nvSpPr>
          <p:cNvPr id="371757" name="Rectangle 45"/>
          <p:cNvSpPr/>
          <p:nvPr/>
        </p:nvSpPr>
        <p:spPr>
          <a:xfrm>
            <a:off x="323850" y="6237288"/>
            <a:ext cx="576263" cy="457200"/>
          </a:xfrm>
          <a:prstGeom prst="rect">
            <a:avLst/>
          </a:prstGeom>
          <a:noFill/>
          <a:ln w="9525">
            <a:noFill/>
          </a:ln>
        </p:spPr>
        <p:txBody>
          <a:bodyPr lIns="92075" tIns="46038" rIns="92075" bIns="46038" anchor="t" anchorCtr="0">
            <a:spAutoFit/>
          </a:bodyPr>
          <a:lstStyle/>
          <a:p>
            <a:pPr eaLnBrk="0" hangingPunct="0">
              <a:spcBef>
                <a:spcPct val="50000"/>
              </a:spcBef>
            </a:pPr>
            <a:r>
              <a:rPr lang="en-US" altLang="zh-CN" sz="2400" dirty="0">
                <a:solidFill>
                  <a:schemeClr val="hlink"/>
                </a:solidFill>
                <a:latin typeface="Times New Roman" panose="02020603050405020304" pitchFamily="18" charset="0"/>
              </a:rPr>
              <a:t>20</a:t>
            </a:r>
          </a:p>
        </p:txBody>
      </p:sp>
      <p:sp>
        <p:nvSpPr>
          <p:cNvPr id="371758" name="Rectangle 46"/>
          <p:cNvSpPr/>
          <p:nvPr/>
        </p:nvSpPr>
        <p:spPr>
          <a:xfrm>
            <a:off x="611188" y="4437063"/>
            <a:ext cx="412750" cy="457200"/>
          </a:xfrm>
          <a:prstGeom prst="rect">
            <a:avLst/>
          </a:prstGeom>
          <a:noFill/>
          <a:ln w="9525">
            <a:noFill/>
          </a:ln>
        </p:spPr>
        <p:txBody>
          <a:bodyPr lIns="92075" tIns="46038" rIns="92075" bIns="46038" anchor="t" anchorCtr="0">
            <a:spAutoFit/>
          </a:bodyPr>
          <a:lstStyle/>
          <a:p>
            <a:pPr eaLnBrk="0" hangingPunct="0">
              <a:spcBef>
                <a:spcPct val="50000"/>
              </a:spcBef>
            </a:pPr>
            <a:r>
              <a:rPr lang="en-US" altLang="zh-CN" sz="2400" dirty="0">
                <a:solidFill>
                  <a:schemeClr val="hlink"/>
                </a:solidFill>
                <a:latin typeface="Times New Roman" panose="02020603050405020304" pitchFamily="18" charset="0"/>
              </a:rPr>
              <a:t>1</a:t>
            </a:r>
          </a:p>
        </p:txBody>
      </p:sp>
      <p:sp>
        <p:nvSpPr>
          <p:cNvPr id="371759" name="Rectangle 47"/>
          <p:cNvSpPr/>
          <p:nvPr/>
        </p:nvSpPr>
        <p:spPr>
          <a:xfrm>
            <a:off x="323850" y="5373688"/>
            <a:ext cx="452438" cy="457200"/>
          </a:xfrm>
          <a:prstGeom prst="rect">
            <a:avLst/>
          </a:prstGeom>
          <a:noFill/>
          <a:ln w="9525">
            <a:noFill/>
          </a:ln>
        </p:spPr>
        <p:txBody>
          <a:bodyPr lIns="92075" tIns="46038" rIns="92075" bIns="46038" anchor="t" anchorCtr="0">
            <a:spAutoFit/>
          </a:bodyPr>
          <a:lstStyle/>
          <a:p>
            <a:pPr eaLnBrk="0" hangingPunct="0">
              <a:spcBef>
                <a:spcPct val="50000"/>
              </a:spcBef>
            </a:pPr>
            <a:r>
              <a:rPr lang="en-US" altLang="zh-CN" sz="2400" dirty="0">
                <a:solidFill>
                  <a:schemeClr val="hlink"/>
                </a:solidFill>
                <a:latin typeface="Times New Roman" panose="02020603050405020304" pitchFamily="18" charset="0"/>
              </a:rPr>
              <a:t>0</a:t>
            </a:r>
          </a:p>
        </p:txBody>
      </p:sp>
      <p:sp>
        <p:nvSpPr>
          <p:cNvPr id="371760" name="Oval 48"/>
          <p:cNvSpPr/>
          <p:nvPr/>
        </p:nvSpPr>
        <p:spPr>
          <a:xfrm>
            <a:off x="2987675" y="3860800"/>
            <a:ext cx="720725" cy="647700"/>
          </a:xfrm>
          <a:prstGeom prst="ellipse">
            <a:avLst/>
          </a:prstGeom>
          <a:solidFill>
            <a:schemeClr val="bg1"/>
          </a:solidFill>
          <a:ln w="12700" cap="flat" cmpd="sng">
            <a:solidFill>
              <a:schemeClr val="tx1"/>
            </a:solidFill>
            <a:prstDash val="solid"/>
            <a:round/>
            <a:headEnd type="none" w="med" len="med"/>
            <a:tailEnd type="none" w="med" len="med"/>
          </a:ln>
        </p:spPr>
        <p:txBody>
          <a:bodyPr wrap="none" anchor="ctr" anchorCtr="0"/>
          <a:lstStyle/>
          <a:p>
            <a:pPr algn="ctr" eaLnBrk="0" hangingPunct="0"/>
            <a:r>
              <a:rPr lang="en-US" altLang="zh-CN" sz="2000" dirty="0">
                <a:latin typeface="Times" charset="0"/>
              </a:rPr>
              <a:t>1/19</a:t>
            </a:r>
          </a:p>
        </p:txBody>
      </p:sp>
      <p:sp>
        <p:nvSpPr>
          <p:cNvPr id="371761" name="Rectangle 49"/>
          <p:cNvSpPr/>
          <p:nvPr/>
        </p:nvSpPr>
        <p:spPr>
          <a:xfrm>
            <a:off x="5148263" y="1773238"/>
            <a:ext cx="452437" cy="457200"/>
          </a:xfrm>
          <a:prstGeom prst="rect">
            <a:avLst/>
          </a:prstGeom>
          <a:noFill/>
          <a:ln w="9525">
            <a:noFill/>
          </a:ln>
        </p:spPr>
        <p:txBody>
          <a:bodyPr lIns="92075" tIns="46038" rIns="92075" bIns="46038" anchor="t" anchorCtr="0">
            <a:spAutoFit/>
          </a:bodyPr>
          <a:lstStyle/>
          <a:p>
            <a:pPr eaLnBrk="0" hangingPunct="0">
              <a:spcBef>
                <a:spcPct val="50000"/>
              </a:spcBef>
            </a:pPr>
            <a:r>
              <a:rPr lang="en-US" altLang="zh-CN" sz="2400" dirty="0">
                <a:solidFill>
                  <a:schemeClr val="hlink"/>
                </a:solidFill>
                <a:latin typeface="Times New Roman" panose="02020603050405020304" pitchFamily="18" charset="0"/>
              </a:rPr>
              <a:t>0</a:t>
            </a:r>
          </a:p>
        </p:txBody>
      </p:sp>
      <p:sp>
        <p:nvSpPr>
          <p:cNvPr id="371762" name="Oval 50"/>
          <p:cNvSpPr/>
          <p:nvPr/>
        </p:nvSpPr>
        <p:spPr>
          <a:xfrm>
            <a:off x="6084888" y="2636838"/>
            <a:ext cx="719137" cy="647700"/>
          </a:xfrm>
          <a:prstGeom prst="ellipse">
            <a:avLst/>
          </a:prstGeom>
          <a:solidFill>
            <a:schemeClr val="bg1"/>
          </a:solidFill>
          <a:ln w="12700" cap="flat" cmpd="sng">
            <a:solidFill>
              <a:schemeClr val="tx1"/>
            </a:solidFill>
            <a:prstDash val="solid"/>
            <a:round/>
            <a:headEnd type="none" w="med" len="med"/>
            <a:tailEnd type="none" w="med" len="med"/>
          </a:ln>
        </p:spPr>
        <p:txBody>
          <a:bodyPr wrap="none" anchor="ctr" anchorCtr="0"/>
          <a:lstStyle/>
          <a:p>
            <a:pPr algn="ctr" eaLnBrk="0" hangingPunct="0"/>
            <a:r>
              <a:rPr lang="en-US" altLang="zh-CN" sz="2000" dirty="0">
                <a:latin typeface="Times" charset="0"/>
              </a:rPr>
              <a:t>0/20</a:t>
            </a:r>
          </a:p>
        </p:txBody>
      </p:sp>
      <p:grpSp>
        <p:nvGrpSpPr>
          <p:cNvPr id="49202" name="Group 51"/>
          <p:cNvGrpSpPr/>
          <p:nvPr/>
        </p:nvGrpSpPr>
        <p:grpSpPr>
          <a:xfrm>
            <a:off x="82550" y="5334000"/>
            <a:ext cx="8750300" cy="755650"/>
            <a:chOff x="52" y="3360"/>
            <a:chExt cx="5512" cy="476"/>
          </a:xfrm>
        </p:grpSpPr>
        <p:sp>
          <p:nvSpPr>
            <p:cNvPr id="49203" name="Oval 52"/>
            <p:cNvSpPr/>
            <p:nvPr/>
          </p:nvSpPr>
          <p:spPr>
            <a:xfrm>
              <a:off x="52" y="3700"/>
              <a:ext cx="136" cy="136"/>
            </a:xfrm>
            <a:prstGeom prst="ellipse">
              <a:avLst/>
            </a:prstGeom>
            <a:solidFill>
              <a:schemeClr val="tx2"/>
            </a:solidFill>
            <a:ln w="12700" cap="flat" cmpd="sng">
              <a:solidFill>
                <a:schemeClr val="tx1"/>
              </a:solidFill>
              <a:prstDash val="solid"/>
              <a:round/>
              <a:headEnd type="none" w="med" len="med"/>
              <a:tailEnd type="none" w="med" len="med"/>
            </a:ln>
          </p:spPr>
          <p:txBody>
            <a:bodyPr wrap="none" anchor="ctr" anchorCtr="0"/>
            <a:lstStyle/>
            <a:p>
              <a:endParaRPr lang="zh-CN" altLang="en-US" dirty="0">
                <a:latin typeface="Arial" panose="020B0604020202020204" pitchFamily="34" charset="0"/>
              </a:endParaRPr>
            </a:p>
          </p:txBody>
        </p:sp>
        <p:sp>
          <p:nvSpPr>
            <p:cNvPr id="49204" name="Oval 53"/>
            <p:cNvSpPr/>
            <p:nvPr/>
          </p:nvSpPr>
          <p:spPr>
            <a:xfrm>
              <a:off x="388" y="3700"/>
              <a:ext cx="136" cy="136"/>
            </a:xfrm>
            <a:prstGeom prst="ellipse">
              <a:avLst/>
            </a:prstGeom>
            <a:solidFill>
              <a:schemeClr val="tx2"/>
            </a:solidFill>
            <a:ln w="12700" cap="flat" cmpd="sng">
              <a:solidFill>
                <a:schemeClr val="tx1"/>
              </a:solidFill>
              <a:prstDash val="solid"/>
              <a:round/>
              <a:headEnd type="none" w="med" len="med"/>
              <a:tailEnd type="none" w="med" len="med"/>
            </a:ln>
          </p:spPr>
          <p:txBody>
            <a:bodyPr wrap="none" anchor="ctr" anchorCtr="0"/>
            <a:lstStyle/>
            <a:p>
              <a:endParaRPr lang="zh-CN" altLang="en-US" dirty="0">
                <a:latin typeface="Arial" panose="020B0604020202020204" pitchFamily="34" charset="0"/>
              </a:endParaRPr>
            </a:p>
          </p:txBody>
        </p:sp>
        <p:sp>
          <p:nvSpPr>
            <p:cNvPr id="49205" name="Oval 54"/>
            <p:cNvSpPr/>
            <p:nvPr/>
          </p:nvSpPr>
          <p:spPr>
            <a:xfrm>
              <a:off x="772" y="3700"/>
              <a:ext cx="136" cy="136"/>
            </a:xfrm>
            <a:prstGeom prst="ellipse">
              <a:avLst/>
            </a:prstGeom>
            <a:solidFill>
              <a:schemeClr val="tx2"/>
            </a:solidFill>
            <a:ln w="12700" cap="flat" cmpd="sng">
              <a:solidFill>
                <a:schemeClr val="tx1"/>
              </a:solidFill>
              <a:prstDash val="solid"/>
              <a:round/>
              <a:headEnd type="none" w="med" len="med"/>
              <a:tailEnd type="none" w="med" len="med"/>
            </a:ln>
          </p:spPr>
          <p:txBody>
            <a:bodyPr wrap="none" anchor="ctr" anchorCtr="0"/>
            <a:lstStyle/>
            <a:p>
              <a:endParaRPr lang="zh-CN" altLang="en-US" dirty="0">
                <a:latin typeface="Arial" panose="020B0604020202020204" pitchFamily="34" charset="0"/>
              </a:endParaRPr>
            </a:p>
          </p:txBody>
        </p:sp>
        <p:sp>
          <p:nvSpPr>
            <p:cNvPr id="49206" name="Oval 55"/>
            <p:cNvSpPr/>
            <p:nvPr/>
          </p:nvSpPr>
          <p:spPr>
            <a:xfrm>
              <a:off x="1108" y="3700"/>
              <a:ext cx="136" cy="136"/>
            </a:xfrm>
            <a:prstGeom prst="ellipse">
              <a:avLst/>
            </a:prstGeom>
            <a:solidFill>
              <a:schemeClr val="tx2"/>
            </a:solidFill>
            <a:ln w="12700" cap="flat" cmpd="sng">
              <a:solidFill>
                <a:schemeClr val="tx1"/>
              </a:solidFill>
              <a:prstDash val="solid"/>
              <a:round/>
              <a:headEnd type="none" w="med" len="med"/>
              <a:tailEnd type="none" w="med" len="med"/>
            </a:ln>
          </p:spPr>
          <p:txBody>
            <a:bodyPr wrap="none" anchor="ctr" anchorCtr="0"/>
            <a:lstStyle/>
            <a:p>
              <a:endParaRPr lang="zh-CN" altLang="en-US" dirty="0">
                <a:latin typeface="Arial" panose="020B0604020202020204" pitchFamily="34" charset="0"/>
              </a:endParaRPr>
            </a:p>
          </p:txBody>
        </p:sp>
        <p:sp>
          <p:nvSpPr>
            <p:cNvPr id="49207" name="Oval 56"/>
            <p:cNvSpPr/>
            <p:nvPr/>
          </p:nvSpPr>
          <p:spPr>
            <a:xfrm>
              <a:off x="1492" y="3700"/>
              <a:ext cx="136" cy="136"/>
            </a:xfrm>
            <a:prstGeom prst="ellipse">
              <a:avLst/>
            </a:prstGeom>
            <a:solidFill>
              <a:schemeClr val="tx2"/>
            </a:solidFill>
            <a:ln w="12700" cap="flat" cmpd="sng">
              <a:solidFill>
                <a:schemeClr val="tx1"/>
              </a:solidFill>
              <a:prstDash val="solid"/>
              <a:round/>
              <a:headEnd type="none" w="med" len="med"/>
              <a:tailEnd type="none" w="med" len="med"/>
            </a:ln>
          </p:spPr>
          <p:txBody>
            <a:bodyPr wrap="none" anchor="ctr" anchorCtr="0"/>
            <a:lstStyle/>
            <a:p>
              <a:endParaRPr lang="zh-CN" altLang="en-US" dirty="0">
                <a:latin typeface="Arial" panose="020B0604020202020204" pitchFamily="34" charset="0"/>
              </a:endParaRPr>
            </a:p>
          </p:txBody>
        </p:sp>
        <p:sp>
          <p:nvSpPr>
            <p:cNvPr id="49208" name="Oval 57"/>
            <p:cNvSpPr/>
            <p:nvPr/>
          </p:nvSpPr>
          <p:spPr>
            <a:xfrm>
              <a:off x="1828" y="3700"/>
              <a:ext cx="136" cy="136"/>
            </a:xfrm>
            <a:prstGeom prst="ellipse">
              <a:avLst/>
            </a:prstGeom>
            <a:solidFill>
              <a:srgbClr val="FF0000"/>
            </a:solidFill>
            <a:ln w="12700" cap="flat" cmpd="sng">
              <a:solidFill>
                <a:schemeClr val="tx1"/>
              </a:solidFill>
              <a:prstDash val="solid"/>
              <a:round/>
              <a:headEnd type="none" w="med" len="med"/>
              <a:tailEnd type="none" w="med" len="med"/>
            </a:ln>
          </p:spPr>
          <p:txBody>
            <a:bodyPr wrap="none" anchor="ctr" anchorCtr="0"/>
            <a:lstStyle/>
            <a:p>
              <a:endParaRPr lang="zh-CN" altLang="en-US" dirty="0">
                <a:latin typeface="Arial" panose="020B0604020202020204" pitchFamily="34" charset="0"/>
              </a:endParaRPr>
            </a:p>
          </p:txBody>
        </p:sp>
        <p:sp>
          <p:nvSpPr>
            <p:cNvPr id="49209" name="Oval 58"/>
            <p:cNvSpPr/>
            <p:nvPr/>
          </p:nvSpPr>
          <p:spPr>
            <a:xfrm>
              <a:off x="2212" y="3700"/>
              <a:ext cx="136" cy="136"/>
            </a:xfrm>
            <a:prstGeom prst="ellipse">
              <a:avLst/>
            </a:prstGeom>
            <a:solidFill>
              <a:schemeClr val="tx2"/>
            </a:solidFill>
            <a:ln w="12700" cap="flat" cmpd="sng">
              <a:solidFill>
                <a:schemeClr val="tx1"/>
              </a:solidFill>
              <a:prstDash val="solid"/>
              <a:round/>
              <a:headEnd type="none" w="med" len="med"/>
              <a:tailEnd type="none" w="med" len="med"/>
            </a:ln>
          </p:spPr>
          <p:txBody>
            <a:bodyPr wrap="none" anchor="ctr" anchorCtr="0"/>
            <a:lstStyle/>
            <a:p>
              <a:endParaRPr lang="zh-CN" altLang="en-US" dirty="0">
                <a:latin typeface="Arial" panose="020B0604020202020204" pitchFamily="34" charset="0"/>
              </a:endParaRPr>
            </a:p>
          </p:txBody>
        </p:sp>
        <p:sp>
          <p:nvSpPr>
            <p:cNvPr id="49210" name="Oval 59"/>
            <p:cNvSpPr/>
            <p:nvPr/>
          </p:nvSpPr>
          <p:spPr>
            <a:xfrm>
              <a:off x="2548" y="3700"/>
              <a:ext cx="136" cy="136"/>
            </a:xfrm>
            <a:prstGeom prst="ellipse">
              <a:avLst/>
            </a:prstGeom>
            <a:solidFill>
              <a:schemeClr val="tx2"/>
            </a:solidFill>
            <a:ln w="12700" cap="flat" cmpd="sng">
              <a:solidFill>
                <a:schemeClr val="tx1"/>
              </a:solidFill>
              <a:prstDash val="solid"/>
              <a:round/>
              <a:headEnd type="none" w="med" len="med"/>
              <a:tailEnd type="none" w="med" len="med"/>
            </a:ln>
          </p:spPr>
          <p:txBody>
            <a:bodyPr wrap="none" anchor="ctr" anchorCtr="0"/>
            <a:lstStyle/>
            <a:p>
              <a:endParaRPr lang="zh-CN" altLang="en-US" dirty="0">
                <a:latin typeface="Arial" panose="020B0604020202020204" pitchFamily="34" charset="0"/>
              </a:endParaRPr>
            </a:p>
          </p:txBody>
        </p:sp>
        <p:sp>
          <p:nvSpPr>
            <p:cNvPr id="49211" name="Oval 60"/>
            <p:cNvSpPr/>
            <p:nvPr/>
          </p:nvSpPr>
          <p:spPr>
            <a:xfrm>
              <a:off x="2932" y="3700"/>
              <a:ext cx="136" cy="136"/>
            </a:xfrm>
            <a:prstGeom prst="ellipse">
              <a:avLst/>
            </a:prstGeom>
            <a:solidFill>
              <a:schemeClr val="tx2"/>
            </a:solidFill>
            <a:ln w="12700" cap="flat" cmpd="sng">
              <a:solidFill>
                <a:schemeClr val="tx1"/>
              </a:solidFill>
              <a:prstDash val="solid"/>
              <a:round/>
              <a:headEnd type="none" w="med" len="med"/>
              <a:tailEnd type="none" w="med" len="med"/>
            </a:ln>
          </p:spPr>
          <p:txBody>
            <a:bodyPr wrap="none" anchor="ctr" anchorCtr="0"/>
            <a:lstStyle/>
            <a:p>
              <a:endParaRPr lang="zh-CN" altLang="en-US" dirty="0">
                <a:latin typeface="Arial" panose="020B0604020202020204" pitchFamily="34" charset="0"/>
              </a:endParaRPr>
            </a:p>
          </p:txBody>
        </p:sp>
        <p:sp>
          <p:nvSpPr>
            <p:cNvPr id="49212" name="Oval 61"/>
            <p:cNvSpPr/>
            <p:nvPr/>
          </p:nvSpPr>
          <p:spPr>
            <a:xfrm>
              <a:off x="3268" y="3700"/>
              <a:ext cx="136" cy="136"/>
            </a:xfrm>
            <a:prstGeom prst="ellipse">
              <a:avLst/>
            </a:prstGeom>
            <a:solidFill>
              <a:schemeClr val="tx2"/>
            </a:solidFill>
            <a:ln w="12700" cap="flat" cmpd="sng">
              <a:solidFill>
                <a:schemeClr val="tx1"/>
              </a:solidFill>
              <a:prstDash val="solid"/>
              <a:round/>
              <a:headEnd type="none" w="med" len="med"/>
              <a:tailEnd type="none" w="med" len="med"/>
            </a:ln>
          </p:spPr>
          <p:txBody>
            <a:bodyPr wrap="none" anchor="ctr" anchorCtr="0"/>
            <a:lstStyle/>
            <a:p>
              <a:endParaRPr lang="zh-CN" altLang="en-US" dirty="0">
                <a:latin typeface="Arial" panose="020B0604020202020204" pitchFamily="34" charset="0"/>
              </a:endParaRPr>
            </a:p>
          </p:txBody>
        </p:sp>
        <p:sp>
          <p:nvSpPr>
            <p:cNvPr id="49213" name="Oval 62"/>
            <p:cNvSpPr/>
            <p:nvPr/>
          </p:nvSpPr>
          <p:spPr>
            <a:xfrm>
              <a:off x="3652" y="3700"/>
              <a:ext cx="136" cy="136"/>
            </a:xfrm>
            <a:prstGeom prst="ellipse">
              <a:avLst/>
            </a:prstGeom>
            <a:solidFill>
              <a:schemeClr val="tx2"/>
            </a:solidFill>
            <a:ln w="12700" cap="flat" cmpd="sng">
              <a:solidFill>
                <a:schemeClr val="tx1"/>
              </a:solidFill>
              <a:prstDash val="solid"/>
              <a:round/>
              <a:headEnd type="none" w="med" len="med"/>
              <a:tailEnd type="none" w="med" len="med"/>
            </a:ln>
          </p:spPr>
          <p:txBody>
            <a:bodyPr wrap="none" anchor="ctr" anchorCtr="0"/>
            <a:lstStyle/>
            <a:p>
              <a:endParaRPr lang="zh-CN" altLang="en-US" dirty="0">
                <a:latin typeface="Arial" panose="020B0604020202020204" pitchFamily="34" charset="0"/>
              </a:endParaRPr>
            </a:p>
          </p:txBody>
        </p:sp>
        <p:sp>
          <p:nvSpPr>
            <p:cNvPr id="49214" name="Oval 63"/>
            <p:cNvSpPr/>
            <p:nvPr/>
          </p:nvSpPr>
          <p:spPr>
            <a:xfrm>
              <a:off x="3988" y="3700"/>
              <a:ext cx="136" cy="136"/>
            </a:xfrm>
            <a:prstGeom prst="ellipse">
              <a:avLst/>
            </a:prstGeom>
            <a:solidFill>
              <a:schemeClr val="tx2"/>
            </a:solidFill>
            <a:ln w="12700" cap="flat" cmpd="sng">
              <a:solidFill>
                <a:schemeClr val="tx1"/>
              </a:solidFill>
              <a:prstDash val="solid"/>
              <a:round/>
              <a:headEnd type="none" w="med" len="med"/>
              <a:tailEnd type="none" w="med" len="med"/>
            </a:ln>
          </p:spPr>
          <p:txBody>
            <a:bodyPr wrap="none" anchor="ctr" anchorCtr="0"/>
            <a:lstStyle/>
            <a:p>
              <a:endParaRPr lang="zh-CN" altLang="en-US" dirty="0">
                <a:latin typeface="Arial" panose="020B0604020202020204" pitchFamily="34" charset="0"/>
              </a:endParaRPr>
            </a:p>
          </p:txBody>
        </p:sp>
        <p:sp>
          <p:nvSpPr>
            <p:cNvPr id="49215" name="Oval 64"/>
            <p:cNvSpPr/>
            <p:nvPr/>
          </p:nvSpPr>
          <p:spPr>
            <a:xfrm>
              <a:off x="4372" y="3700"/>
              <a:ext cx="136" cy="136"/>
            </a:xfrm>
            <a:prstGeom prst="ellipse">
              <a:avLst/>
            </a:prstGeom>
            <a:solidFill>
              <a:schemeClr val="tx2"/>
            </a:solidFill>
            <a:ln w="12700" cap="flat" cmpd="sng">
              <a:solidFill>
                <a:schemeClr val="tx1"/>
              </a:solidFill>
              <a:prstDash val="solid"/>
              <a:round/>
              <a:headEnd type="none" w="med" len="med"/>
              <a:tailEnd type="none" w="med" len="med"/>
            </a:ln>
          </p:spPr>
          <p:txBody>
            <a:bodyPr wrap="none" anchor="ctr" anchorCtr="0"/>
            <a:lstStyle/>
            <a:p>
              <a:endParaRPr lang="zh-CN" altLang="en-US" dirty="0">
                <a:latin typeface="Arial" panose="020B0604020202020204" pitchFamily="34" charset="0"/>
              </a:endParaRPr>
            </a:p>
          </p:txBody>
        </p:sp>
        <p:sp>
          <p:nvSpPr>
            <p:cNvPr id="49216" name="Oval 65"/>
            <p:cNvSpPr/>
            <p:nvPr/>
          </p:nvSpPr>
          <p:spPr>
            <a:xfrm>
              <a:off x="4708" y="3700"/>
              <a:ext cx="136" cy="136"/>
            </a:xfrm>
            <a:prstGeom prst="ellipse">
              <a:avLst/>
            </a:prstGeom>
            <a:solidFill>
              <a:schemeClr val="tx2"/>
            </a:solidFill>
            <a:ln w="12700" cap="flat" cmpd="sng">
              <a:solidFill>
                <a:schemeClr val="tx1"/>
              </a:solidFill>
              <a:prstDash val="solid"/>
              <a:round/>
              <a:headEnd type="none" w="med" len="med"/>
              <a:tailEnd type="none" w="med" len="med"/>
            </a:ln>
          </p:spPr>
          <p:txBody>
            <a:bodyPr wrap="none" anchor="ctr" anchorCtr="0"/>
            <a:lstStyle/>
            <a:p>
              <a:endParaRPr lang="zh-CN" altLang="en-US" dirty="0">
                <a:latin typeface="Arial" panose="020B0604020202020204" pitchFamily="34" charset="0"/>
              </a:endParaRPr>
            </a:p>
          </p:txBody>
        </p:sp>
        <p:sp>
          <p:nvSpPr>
            <p:cNvPr id="49217" name="Oval 66"/>
            <p:cNvSpPr/>
            <p:nvPr/>
          </p:nvSpPr>
          <p:spPr>
            <a:xfrm>
              <a:off x="5092" y="3700"/>
              <a:ext cx="136" cy="136"/>
            </a:xfrm>
            <a:prstGeom prst="ellipse">
              <a:avLst/>
            </a:prstGeom>
            <a:solidFill>
              <a:schemeClr val="tx2"/>
            </a:solidFill>
            <a:ln w="12700" cap="flat" cmpd="sng">
              <a:solidFill>
                <a:schemeClr val="tx1"/>
              </a:solidFill>
              <a:prstDash val="solid"/>
              <a:round/>
              <a:headEnd type="none" w="med" len="med"/>
              <a:tailEnd type="none" w="med" len="med"/>
            </a:ln>
          </p:spPr>
          <p:txBody>
            <a:bodyPr wrap="none" anchor="ctr" anchorCtr="0"/>
            <a:lstStyle/>
            <a:p>
              <a:endParaRPr lang="zh-CN" altLang="en-US" dirty="0">
                <a:latin typeface="Arial" panose="020B0604020202020204" pitchFamily="34" charset="0"/>
              </a:endParaRPr>
            </a:p>
          </p:txBody>
        </p:sp>
        <p:sp>
          <p:nvSpPr>
            <p:cNvPr id="49218" name="Oval 67"/>
            <p:cNvSpPr/>
            <p:nvPr/>
          </p:nvSpPr>
          <p:spPr>
            <a:xfrm>
              <a:off x="5428" y="3700"/>
              <a:ext cx="136" cy="136"/>
            </a:xfrm>
            <a:prstGeom prst="ellipse">
              <a:avLst/>
            </a:prstGeom>
            <a:solidFill>
              <a:schemeClr val="tx2"/>
            </a:solidFill>
            <a:ln w="12700" cap="flat" cmpd="sng">
              <a:solidFill>
                <a:schemeClr val="tx1"/>
              </a:solidFill>
              <a:prstDash val="solid"/>
              <a:round/>
              <a:headEnd type="none" w="med" len="med"/>
              <a:tailEnd type="none" w="med" len="med"/>
            </a:ln>
          </p:spPr>
          <p:txBody>
            <a:bodyPr wrap="none" anchor="ctr" anchorCtr="0"/>
            <a:lstStyle/>
            <a:p>
              <a:endParaRPr lang="zh-CN" altLang="en-US" dirty="0">
                <a:latin typeface="Arial" panose="020B0604020202020204" pitchFamily="34" charset="0"/>
              </a:endParaRPr>
            </a:p>
          </p:txBody>
        </p:sp>
        <p:sp>
          <p:nvSpPr>
            <p:cNvPr id="49219" name="Line 68"/>
            <p:cNvSpPr/>
            <p:nvPr/>
          </p:nvSpPr>
          <p:spPr>
            <a:xfrm flipH="1">
              <a:off x="96" y="3360"/>
              <a:ext cx="192" cy="336"/>
            </a:xfrm>
            <a:prstGeom prst="line">
              <a:avLst/>
            </a:prstGeom>
            <a:ln w="12700" cap="flat" cmpd="sng">
              <a:solidFill>
                <a:schemeClr val="tx1"/>
              </a:solidFill>
              <a:prstDash val="solid"/>
              <a:round/>
              <a:headEnd type="none" w="sm" len="sm"/>
              <a:tailEnd type="none" w="sm" len="sm"/>
            </a:ln>
          </p:spPr>
        </p:sp>
        <p:sp>
          <p:nvSpPr>
            <p:cNvPr id="49220" name="Line 69"/>
            <p:cNvSpPr/>
            <p:nvPr/>
          </p:nvSpPr>
          <p:spPr>
            <a:xfrm>
              <a:off x="336" y="3360"/>
              <a:ext cx="96" cy="336"/>
            </a:xfrm>
            <a:prstGeom prst="line">
              <a:avLst/>
            </a:prstGeom>
            <a:ln w="12700" cap="flat" cmpd="sng">
              <a:solidFill>
                <a:schemeClr val="tx1"/>
              </a:solidFill>
              <a:prstDash val="solid"/>
              <a:round/>
              <a:headEnd type="none" w="sm" len="sm"/>
              <a:tailEnd type="none" w="sm" len="sm"/>
            </a:ln>
          </p:spPr>
        </p:sp>
        <p:sp>
          <p:nvSpPr>
            <p:cNvPr id="49221" name="Line 70"/>
            <p:cNvSpPr/>
            <p:nvPr/>
          </p:nvSpPr>
          <p:spPr>
            <a:xfrm flipH="1">
              <a:off x="864" y="3360"/>
              <a:ext cx="96" cy="336"/>
            </a:xfrm>
            <a:prstGeom prst="line">
              <a:avLst/>
            </a:prstGeom>
            <a:ln w="12700" cap="flat" cmpd="sng">
              <a:solidFill>
                <a:schemeClr val="tx1"/>
              </a:solidFill>
              <a:prstDash val="solid"/>
              <a:round/>
              <a:headEnd type="none" w="sm" len="sm"/>
              <a:tailEnd type="none" w="sm" len="sm"/>
            </a:ln>
          </p:spPr>
        </p:sp>
        <p:sp>
          <p:nvSpPr>
            <p:cNvPr id="49222" name="Line 71"/>
            <p:cNvSpPr/>
            <p:nvPr/>
          </p:nvSpPr>
          <p:spPr>
            <a:xfrm>
              <a:off x="1008" y="3360"/>
              <a:ext cx="144" cy="336"/>
            </a:xfrm>
            <a:prstGeom prst="line">
              <a:avLst/>
            </a:prstGeom>
            <a:ln w="12700" cap="flat" cmpd="sng">
              <a:solidFill>
                <a:schemeClr val="tx1"/>
              </a:solidFill>
              <a:prstDash val="solid"/>
              <a:round/>
              <a:headEnd type="none" w="sm" len="sm"/>
              <a:tailEnd type="none" w="sm" len="sm"/>
            </a:ln>
          </p:spPr>
        </p:sp>
        <p:sp>
          <p:nvSpPr>
            <p:cNvPr id="49223" name="Line 72"/>
            <p:cNvSpPr/>
            <p:nvPr/>
          </p:nvSpPr>
          <p:spPr>
            <a:xfrm flipH="1">
              <a:off x="1584" y="3360"/>
              <a:ext cx="96" cy="336"/>
            </a:xfrm>
            <a:prstGeom prst="line">
              <a:avLst/>
            </a:prstGeom>
            <a:ln w="12700" cap="flat" cmpd="sng">
              <a:solidFill>
                <a:schemeClr val="tx1"/>
              </a:solidFill>
              <a:prstDash val="solid"/>
              <a:round/>
              <a:headEnd type="none" w="sm" len="sm"/>
              <a:tailEnd type="none" w="sm" len="sm"/>
            </a:ln>
          </p:spPr>
        </p:sp>
        <p:sp>
          <p:nvSpPr>
            <p:cNvPr id="49224" name="Line 73"/>
            <p:cNvSpPr/>
            <p:nvPr/>
          </p:nvSpPr>
          <p:spPr>
            <a:xfrm>
              <a:off x="1728" y="3360"/>
              <a:ext cx="144" cy="336"/>
            </a:xfrm>
            <a:prstGeom prst="line">
              <a:avLst/>
            </a:prstGeom>
            <a:ln w="12700" cap="flat" cmpd="sng">
              <a:solidFill>
                <a:schemeClr val="tx1"/>
              </a:solidFill>
              <a:prstDash val="solid"/>
              <a:round/>
              <a:headEnd type="none" w="sm" len="sm"/>
              <a:tailEnd type="none" w="sm" len="sm"/>
            </a:ln>
          </p:spPr>
        </p:sp>
        <p:sp>
          <p:nvSpPr>
            <p:cNvPr id="49225" name="Line 74"/>
            <p:cNvSpPr/>
            <p:nvPr/>
          </p:nvSpPr>
          <p:spPr>
            <a:xfrm flipH="1">
              <a:off x="2304" y="3360"/>
              <a:ext cx="96" cy="336"/>
            </a:xfrm>
            <a:prstGeom prst="line">
              <a:avLst/>
            </a:prstGeom>
            <a:ln w="12700" cap="flat" cmpd="sng">
              <a:solidFill>
                <a:schemeClr val="tx1"/>
              </a:solidFill>
              <a:prstDash val="solid"/>
              <a:round/>
              <a:headEnd type="none" w="sm" len="sm"/>
              <a:tailEnd type="none" w="sm" len="sm"/>
            </a:ln>
          </p:spPr>
        </p:sp>
        <p:sp>
          <p:nvSpPr>
            <p:cNvPr id="49226" name="Line 75"/>
            <p:cNvSpPr/>
            <p:nvPr/>
          </p:nvSpPr>
          <p:spPr>
            <a:xfrm>
              <a:off x="2448" y="3360"/>
              <a:ext cx="144" cy="336"/>
            </a:xfrm>
            <a:prstGeom prst="line">
              <a:avLst/>
            </a:prstGeom>
            <a:ln w="12700" cap="flat" cmpd="sng">
              <a:solidFill>
                <a:schemeClr val="tx1"/>
              </a:solidFill>
              <a:prstDash val="solid"/>
              <a:round/>
              <a:headEnd type="none" w="sm" len="sm"/>
              <a:tailEnd type="none" w="sm" len="sm"/>
            </a:ln>
          </p:spPr>
        </p:sp>
        <p:sp>
          <p:nvSpPr>
            <p:cNvPr id="49227" name="Line 76"/>
            <p:cNvSpPr/>
            <p:nvPr/>
          </p:nvSpPr>
          <p:spPr>
            <a:xfrm flipH="1">
              <a:off x="2976" y="3360"/>
              <a:ext cx="144" cy="336"/>
            </a:xfrm>
            <a:prstGeom prst="line">
              <a:avLst/>
            </a:prstGeom>
            <a:ln w="12700" cap="flat" cmpd="sng">
              <a:solidFill>
                <a:schemeClr val="tx1"/>
              </a:solidFill>
              <a:prstDash val="solid"/>
              <a:round/>
              <a:headEnd type="none" w="sm" len="sm"/>
              <a:tailEnd type="none" w="sm" len="sm"/>
            </a:ln>
          </p:spPr>
        </p:sp>
        <p:sp>
          <p:nvSpPr>
            <p:cNvPr id="49228" name="Line 77"/>
            <p:cNvSpPr/>
            <p:nvPr/>
          </p:nvSpPr>
          <p:spPr>
            <a:xfrm>
              <a:off x="3168" y="3360"/>
              <a:ext cx="192" cy="336"/>
            </a:xfrm>
            <a:prstGeom prst="line">
              <a:avLst/>
            </a:prstGeom>
            <a:ln w="12700" cap="flat" cmpd="sng">
              <a:solidFill>
                <a:schemeClr val="tx1"/>
              </a:solidFill>
              <a:prstDash val="solid"/>
              <a:round/>
              <a:headEnd type="none" w="sm" len="sm"/>
              <a:tailEnd type="none" w="sm" len="sm"/>
            </a:ln>
          </p:spPr>
        </p:sp>
        <p:sp>
          <p:nvSpPr>
            <p:cNvPr id="49229" name="Line 78"/>
            <p:cNvSpPr/>
            <p:nvPr/>
          </p:nvSpPr>
          <p:spPr>
            <a:xfrm flipH="1">
              <a:off x="3696" y="3360"/>
              <a:ext cx="144" cy="336"/>
            </a:xfrm>
            <a:prstGeom prst="line">
              <a:avLst/>
            </a:prstGeom>
            <a:ln w="12700" cap="flat" cmpd="sng">
              <a:solidFill>
                <a:schemeClr val="tx1"/>
              </a:solidFill>
              <a:prstDash val="solid"/>
              <a:round/>
              <a:headEnd type="none" w="sm" len="sm"/>
              <a:tailEnd type="none" w="sm" len="sm"/>
            </a:ln>
          </p:spPr>
        </p:sp>
        <p:sp>
          <p:nvSpPr>
            <p:cNvPr id="49230" name="Line 79"/>
            <p:cNvSpPr/>
            <p:nvPr/>
          </p:nvSpPr>
          <p:spPr>
            <a:xfrm>
              <a:off x="3888" y="3360"/>
              <a:ext cx="192" cy="336"/>
            </a:xfrm>
            <a:prstGeom prst="line">
              <a:avLst/>
            </a:prstGeom>
            <a:ln w="12700" cap="flat" cmpd="sng">
              <a:solidFill>
                <a:schemeClr val="tx1"/>
              </a:solidFill>
              <a:prstDash val="solid"/>
              <a:round/>
              <a:headEnd type="none" w="sm" len="sm"/>
              <a:tailEnd type="none" w="sm" len="sm"/>
            </a:ln>
          </p:spPr>
        </p:sp>
        <p:sp>
          <p:nvSpPr>
            <p:cNvPr id="49231" name="Line 80"/>
            <p:cNvSpPr/>
            <p:nvPr/>
          </p:nvSpPr>
          <p:spPr>
            <a:xfrm flipH="1">
              <a:off x="4416" y="3360"/>
              <a:ext cx="144" cy="336"/>
            </a:xfrm>
            <a:prstGeom prst="line">
              <a:avLst/>
            </a:prstGeom>
            <a:ln w="12700" cap="flat" cmpd="sng">
              <a:solidFill>
                <a:schemeClr val="tx1"/>
              </a:solidFill>
              <a:prstDash val="solid"/>
              <a:round/>
              <a:headEnd type="none" w="sm" len="sm"/>
              <a:tailEnd type="none" w="sm" len="sm"/>
            </a:ln>
          </p:spPr>
        </p:sp>
        <p:sp>
          <p:nvSpPr>
            <p:cNvPr id="49232" name="Line 81"/>
            <p:cNvSpPr/>
            <p:nvPr/>
          </p:nvSpPr>
          <p:spPr>
            <a:xfrm>
              <a:off x="4608" y="3360"/>
              <a:ext cx="192" cy="336"/>
            </a:xfrm>
            <a:prstGeom prst="line">
              <a:avLst/>
            </a:prstGeom>
            <a:ln w="12700" cap="flat" cmpd="sng">
              <a:solidFill>
                <a:schemeClr val="tx1"/>
              </a:solidFill>
              <a:prstDash val="solid"/>
              <a:round/>
              <a:headEnd type="none" w="sm" len="sm"/>
              <a:tailEnd type="none" w="sm" len="sm"/>
            </a:ln>
          </p:spPr>
        </p:sp>
        <p:sp>
          <p:nvSpPr>
            <p:cNvPr id="49233" name="Line 82"/>
            <p:cNvSpPr/>
            <p:nvPr/>
          </p:nvSpPr>
          <p:spPr>
            <a:xfrm flipH="1">
              <a:off x="5136" y="3360"/>
              <a:ext cx="144" cy="336"/>
            </a:xfrm>
            <a:prstGeom prst="line">
              <a:avLst/>
            </a:prstGeom>
            <a:ln w="12700" cap="flat" cmpd="sng">
              <a:solidFill>
                <a:schemeClr val="tx1"/>
              </a:solidFill>
              <a:prstDash val="solid"/>
              <a:round/>
              <a:headEnd type="none" w="sm" len="sm"/>
              <a:tailEnd type="none" w="sm" len="sm"/>
            </a:ln>
          </p:spPr>
        </p:sp>
        <p:sp>
          <p:nvSpPr>
            <p:cNvPr id="49234" name="Line 83"/>
            <p:cNvSpPr/>
            <p:nvPr/>
          </p:nvSpPr>
          <p:spPr>
            <a:xfrm>
              <a:off x="5328" y="3360"/>
              <a:ext cx="192" cy="336"/>
            </a:xfrm>
            <a:prstGeom prst="line">
              <a:avLst/>
            </a:prstGeom>
            <a:ln w="12700" cap="flat" cmpd="sng">
              <a:solidFill>
                <a:schemeClr val="tx1"/>
              </a:solidFill>
              <a:prstDash val="solid"/>
              <a:round/>
              <a:headEnd type="none" w="sm" len="sm"/>
              <a:tailEnd type="none" w="sm" len="sm"/>
            </a:ln>
          </p:spPr>
        </p:sp>
      </p:grpSp>
      <p:sp>
        <p:nvSpPr>
          <p:cNvPr id="371796" name="Oval 84"/>
          <p:cNvSpPr/>
          <p:nvPr/>
        </p:nvSpPr>
        <p:spPr>
          <a:xfrm>
            <a:off x="1187450" y="4941888"/>
            <a:ext cx="720725" cy="647700"/>
          </a:xfrm>
          <a:prstGeom prst="ellipse">
            <a:avLst/>
          </a:prstGeom>
          <a:solidFill>
            <a:schemeClr val="bg1"/>
          </a:solidFill>
          <a:ln w="12700" cap="flat" cmpd="sng">
            <a:solidFill>
              <a:schemeClr val="tx1"/>
            </a:solidFill>
            <a:prstDash val="solid"/>
            <a:round/>
            <a:headEnd type="none" w="med" len="med"/>
            <a:tailEnd type="none" w="med" len="med"/>
          </a:ln>
        </p:spPr>
        <p:txBody>
          <a:bodyPr wrap="none" anchor="ctr" anchorCtr="0"/>
          <a:lstStyle/>
          <a:p>
            <a:pPr algn="ctr" eaLnBrk="0" hangingPunct="0"/>
            <a:r>
              <a:rPr lang="en-US" altLang="zh-CN" sz="2000" dirty="0">
                <a:latin typeface="Times" charset="0"/>
              </a:rPr>
              <a:t>3/19</a:t>
            </a:r>
          </a:p>
        </p:txBody>
      </p:sp>
      <p:sp>
        <p:nvSpPr>
          <p:cNvPr id="371797" name="Oval 85"/>
          <p:cNvSpPr/>
          <p:nvPr/>
        </p:nvSpPr>
        <p:spPr>
          <a:xfrm>
            <a:off x="395288" y="5661025"/>
            <a:ext cx="720725" cy="647700"/>
          </a:xfrm>
          <a:prstGeom prst="ellipse">
            <a:avLst/>
          </a:prstGeom>
          <a:solidFill>
            <a:schemeClr val="bg1"/>
          </a:solidFill>
          <a:ln w="12700" cap="flat" cmpd="sng">
            <a:solidFill>
              <a:schemeClr val="tx1"/>
            </a:solidFill>
            <a:prstDash val="solid"/>
            <a:round/>
            <a:headEnd type="none" w="med" len="med"/>
            <a:tailEnd type="none" w="med" len="med"/>
          </a:ln>
        </p:spPr>
        <p:txBody>
          <a:bodyPr wrap="none" anchor="ctr" anchorCtr="0"/>
          <a:lstStyle/>
          <a:p>
            <a:pPr algn="ctr" eaLnBrk="0" hangingPunct="0"/>
            <a:r>
              <a:rPr lang="en-US" altLang="zh-CN" sz="2000" dirty="0">
                <a:latin typeface="Times" charset="0"/>
              </a:rPr>
              <a:t>6/20</a:t>
            </a:r>
          </a:p>
        </p:txBody>
      </p:sp>
      <p:sp>
        <p:nvSpPr>
          <p:cNvPr id="371798" name="Oval 86"/>
          <p:cNvSpPr/>
          <p:nvPr/>
        </p:nvSpPr>
        <p:spPr>
          <a:xfrm>
            <a:off x="179388" y="4868863"/>
            <a:ext cx="720725" cy="647700"/>
          </a:xfrm>
          <a:prstGeom prst="ellipse">
            <a:avLst/>
          </a:prstGeom>
          <a:solidFill>
            <a:schemeClr val="bg1"/>
          </a:solidFill>
          <a:ln w="12700" cap="flat" cmpd="sng">
            <a:solidFill>
              <a:schemeClr val="tx1"/>
            </a:solidFill>
            <a:prstDash val="solid"/>
            <a:round/>
            <a:headEnd type="none" w="med" len="med"/>
            <a:tailEnd type="none" w="med" len="med"/>
          </a:ln>
        </p:spPr>
        <p:txBody>
          <a:bodyPr wrap="none" anchor="ctr" anchorCtr="0"/>
          <a:lstStyle/>
          <a:p>
            <a:pPr algn="ctr" eaLnBrk="0" hangingPunct="0"/>
            <a:r>
              <a:rPr lang="en-US" altLang="zh-CN" sz="2000" dirty="0">
                <a:latin typeface="Times" charset="0"/>
              </a:rPr>
              <a:t>6/22</a:t>
            </a:r>
          </a:p>
        </p:txBody>
      </p:sp>
      <p:sp>
        <p:nvSpPr>
          <p:cNvPr id="371799" name="Oval 87"/>
          <p:cNvSpPr/>
          <p:nvPr/>
        </p:nvSpPr>
        <p:spPr>
          <a:xfrm>
            <a:off x="6084888" y="2636838"/>
            <a:ext cx="719137" cy="647700"/>
          </a:xfrm>
          <a:prstGeom prst="ellipse">
            <a:avLst/>
          </a:prstGeom>
          <a:solidFill>
            <a:schemeClr val="tx1"/>
          </a:solidFill>
          <a:ln w="12700" cap="flat" cmpd="sng">
            <a:solidFill>
              <a:schemeClr val="tx1"/>
            </a:solidFill>
            <a:prstDash val="solid"/>
            <a:round/>
            <a:headEnd type="none" w="med" len="med"/>
            <a:tailEnd type="none" w="med" len="med"/>
          </a:ln>
        </p:spPr>
        <p:txBody>
          <a:bodyPr wrap="none" anchor="ctr" anchorCtr="0"/>
          <a:lstStyle/>
          <a:p>
            <a:endParaRPr lang="zh-CN" altLang="en-US" dirty="0">
              <a:latin typeface="Arial" panose="020B0604020202020204" pitchFamily="34" charset="0"/>
            </a:endParaRPr>
          </a:p>
        </p:txBody>
      </p:sp>
      <p:sp>
        <p:nvSpPr>
          <p:cNvPr id="371800" name="Oval 88"/>
          <p:cNvSpPr/>
          <p:nvPr/>
        </p:nvSpPr>
        <p:spPr>
          <a:xfrm>
            <a:off x="2987675" y="3860800"/>
            <a:ext cx="719138" cy="647700"/>
          </a:xfrm>
          <a:prstGeom prst="ellipse">
            <a:avLst/>
          </a:prstGeom>
          <a:solidFill>
            <a:schemeClr val="tx1"/>
          </a:solidFill>
          <a:ln w="12700" cap="flat" cmpd="sng">
            <a:solidFill>
              <a:schemeClr val="tx1"/>
            </a:solidFill>
            <a:prstDash val="solid"/>
            <a:round/>
            <a:headEnd type="none" w="med" len="med"/>
            <a:tailEnd type="none" w="med" len="med"/>
          </a:ln>
        </p:spPr>
        <p:txBody>
          <a:bodyPr wrap="none" anchor="ctr" anchorCtr="0"/>
          <a:lstStyle/>
          <a:p>
            <a:endParaRPr lang="zh-CN" altLang="en-US" dirty="0">
              <a:latin typeface="Arial" panose="020B0604020202020204" pitchFamily="34" charset="0"/>
            </a:endParaRPr>
          </a:p>
        </p:txBody>
      </p:sp>
      <p:sp>
        <p:nvSpPr>
          <p:cNvPr id="371801" name="Oval 89"/>
          <p:cNvSpPr/>
          <p:nvPr/>
        </p:nvSpPr>
        <p:spPr>
          <a:xfrm>
            <a:off x="1187450" y="4941888"/>
            <a:ext cx="719138" cy="647700"/>
          </a:xfrm>
          <a:prstGeom prst="ellipse">
            <a:avLst/>
          </a:prstGeom>
          <a:solidFill>
            <a:schemeClr val="tx1"/>
          </a:solidFill>
          <a:ln w="12700" cap="flat" cmpd="sng">
            <a:solidFill>
              <a:schemeClr val="tx1"/>
            </a:solidFill>
            <a:prstDash val="solid"/>
            <a:round/>
            <a:headEnd type="none" w="med" len="med"/>
            <a:tailEnd type="none" w="med" len="med"/>
          </a:ln>
        </p:spPr>
        <p:txBody>
          <a:bodyPr wrap="none" anchor="ctr" anchorCtr="0"/>
          <a:lstStyle/>
          <a:p>
            <a:endParaRPr lang="zh-CN" altLang="en-US" dirty="0">
              <a:latin typeface="Arial" panose="020B0604020202020204" pitchFamily="34" charset="0"/>
            </a:endParaRPr>
          </a:p>
        </p:txBody>
      </p:sp>
      <p:sp>
        <p:nvSpPr>
          <p:cNvPr id="371802" name="Oval 90"/>
          <p:cNvSpPr/>
          <p:nvPr/>
        </p:nvSpPr>
        <p:spPr>
          <a:xfrm>
            <a:off x="0" y="5734050"/>
            <a:ext cx="395288" cy="431800"/>
          </a:xfrm>
          <a:prstGeom prst="ellipse">
            <a:avLst/>
          </a:prstGeom>
          <a:solidFill>
            <a:schemeClr val="tx1"/>
          </a:solidFill>
          <a:ln w="12700" cap="flat" cmpd="sng">
            <a:solidFill>
              <a:schemeClr val="tx1"/>
            </a:solidFill>
            <a:prstDash val="solid"/>
            <a:round/>
            <a:headEnd type="none" w="med" len="med"/>
            <a:tailEnd type="none" w="med" len="med"/>
          </a:ln>
        </p:spPr>
        <p:txBody>
          <a:bodyPr wrap="none" anchor="ctr" anchorCtr="0"/>
          <a:lstStyle/>
          <a:p>
            <a:endParaRPr lang="zh-CN" altLang="en-US" dirty="0">
              <a:latin typeface="Arial" panose="020B0604020202020204" pitchFamily="34" charset="0"/>
            </a:endParaRPr>
          </a:p>
        </p:txBody>
      </p:sp>
      <p:graphicFrame>
        <p:nvGraphicFramePr>
          <p:cNvPr id="49242" name="Object 91"/>
          <p:cNvGraphicFramePr>
            <a:graphicFrameLocks noChangeAspect="1"/>
          </p:cNvGraphicFramePr>
          <p:nvPr/>
        </p:nvGraphicFramePr>
        <p:xfrm>
          <a:off x="5724525" y="1052513"/>
          <a:ext cx="2020888" cy="374650"/>
        </p:xfrm>
        <a:graphic>
          <a:graphicData uri="http://schemas.openxmlformats.org/presentationml/2006/ole">
            <mc:AlternateContent xmlns:mc="http://schemas.openxmlformats.org/markup-compatibility/2006">
              <mc:Choice xmlns:v="urn:schemas-microsoft-com:vml" Requires="v">
                <p:oleObj r:id="rId2" imgW="1091565" imgH="203200" progId="Equation.3">
                  <p:embed/>
                </p:oleObj>
              </mc:Choice>
              <mc:Fallback>
                <p:oleObj r:id="rId2" imgW="1091565" imgH="203200" progId="Equation.3">
                  <p:embed/>
                  <p:pic>
                    <p:nvPicPr>
                      <p:cNvPr id="0" name="图片 3076"/>
                      <p:cNvPicPr/>
                      <p:nvPr/>
                    </p:nvPicPr>
                    <p:blipFill>
                      <a:blip r:embed="rId3"/>
                      <a:stretch>
                        <a:fillRect/>
                      </a:stretch>
                    </p:blipFill>
                    <p:spPr>
                      <a:xfrm>
                        <a:off x="5724525" y="1052513"/>
                        <a:ext cx="2020888" cy="374650"/>
                      </a:xfrm>
                      <a:prstGeom prst="rect">
                        <a:avLst/>
                      </a:prstGeom>
                      <a:noFill/>
                      <a:ln w="38100">
                        <a:noFill/>
                        <a:miter/>
                      </a:ln>
                    </p:spPr>
                  </p:pic>
                </p:oleObj>
              </mc:Fallback>
            </mc:AlternateContent>
          </a:graphicData>
        </a:graphic>
      </p:graphicFrame>
      <p:graphicFrame>
        <p:nvGraphicFramePr>
          <p:cNvPr id="49243" name="Object 92"/>
          <p:cNvGraphicFramePr>
            <a:graphicFrameLocks noChangeAspect="1"/>
          </p:cNvGraphicFramePr>
          <p:nvPr/>
        </p:nvGraphicFramePr>
        <p:xfrm>
          <a:off x="5795963" y="1412875"/>
          <a:ext cx="3240087" cy="809625"/>
        </p:xfrm>
        <a:graphic>
          <a:graphicData uri="http://schemas.openxmlformats.org/presentationml/2006/ole">
            <mc:AlternateContent xmlns:mc="http://schemas.openxmlformats.org/markup-compatibility/2006">
              <mc:Choice xmlns:v="urn:schemas-microsoft-com:vml" Requires="v">
                <p:oleObj r:id="rId4" imgW="1777365" imgH="444500" progId="Equation.3">
                  <p:embed/>
                </p:oleObj>
              </mc:Choice>
              <mc:Fallback>
                <p:oleObj r:id="rId4" imgW="1777365" imgH="444500" progId="Equation.3">
                  <p:embed/>
                  <p:pic>
                    <p:nvPicPr>
                      <p:cNvPr id="0" name="图片 3078"/>
                      <p:cNvPicPr/>
                      <p:nvPr/>
                    </p:nvPicPr>
                    <p:blipFill>
                      <a:blip r:embed="rId5"/>
                      <a:stretch>
                        <a:fillRect/>
                      </a:stretch>
                    </p:blipFill>
                    <p:spPr>
                      <a:xfrm>
                        <a:off x="5795963" y="1412875"/>
                        <a:ext cx="3240087" cy="809625"/>
                      </a:xfrm>
                      <a:prstGeom prst="rect">
                        <a:avLst/>
                      </a:prstGeom>
                      <a:noFill/>
                      <a:ln w="38100">
                        <a:noFill/>
                        <a:miter/>
                      </a:ln>
                    </p:spPr>
                  </p:pic>
                </p:oleObj>
              </mc:Fallback>
            </mc:AlternateContent>
          </a:graphicData>
        </a:graphic>
      </p:graphicFrame>
      <p:graphicFrame>
        <p:nvGraphicFramePr>
          <p:cNvPr id="49244" name="Object 93"/>
          <p:cNvGraphicFramePr>
            <a:graphicFrameLocks noGrp="1" noChangeAspect="1"/>
          </p:cNvGraphicFramePr>
          <p:nvPr>
            <p:ph idx="1"/>
          </p:nvPr>
        </p:nvGraphicFramePr>
        <p:xfrm>
          <a:off x="6732588" y="2205038"/>
          <a:ext cx="2160587" cy="404812"/>
        </p:xfrm>
        <a:graphic>
          <a:graphicData uri="http://schemas.openxmlformats.org/presentationml/2006/ole">
            <mc:AlternateContent xmlns:mc="http://schemas.openxmlformats.org/markup-compatibility/2006">
              <mc:Choice xmlns:v="urn:schemas-microsoft-com:vml" Requires="v">
                <p:oleObj r:id="rId6" imgW="1219200" imgH="228600" progId="Equation.3">
                  <p:embed/>
                </p:oleObj>
              </mc:Choice>
              <mc:Fallback>
                <p:oleObj r:id="rId6" imgW="1219200" imgH="228600" progId="Equation.3">
                  <p:embed/>
                  <p:pic>
                    <p:nvPicPr>
                      <p:cNvPr id="0" name="图片 3077"/>
                      <p:cNvPicPr/>
                      <p:nvPr/>
                    </p:nvPicPr>
                    <p:blipFill>
                      <a:blip r:embed="rId7"/>
                      <a:stretch>
                        <a:fillRect/>
                      </a:stretch>
                    </p:blipFill>
                    <p:spPr>
                      <a:xfrm>
                        <a:off x="6732588" y="2205038"/>
                        <a:ext cx="2160587" cy="404812"/>
                      </a:xfrm>
                      <a:prstGeom prst="rect">
                        <a:avLst/>
                      </a:prstGeom>
                      <a:noFill/>
                      <a:ln w="38100">
                        <a:miter/>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71754"/>
                                        </p:tgtEl>
                                        <p:attrNameLst>
                                          <p:attrName>style.visibility</p:attrName>
                                        </p:attrNameLst>
                                      </p:cBhvr>
                                      <p:to>
                                        <p:strVal val="visible"/>
                                      </p:to>
                                    </p:set>
                                    <p:anim calcmode="lin" valueType="num">
                                      <p:cBhvr additive="base">
                                        <p:cTn id="7" dur="500" fill="hold"/>
                                        <p:tgtEl>
                                          <p:spTgt spid="371754"/>
                                        </p:tgtEl>
                                        <p:attrNameLst>
                                          <p:attrName>ppt_x</p:attrName>
                                        </p:attrNameLst>
                                      </p:cBhvr>
                                      <p:tavLst>
                                        <p:tav tm="0">
                                          <p:val>
                                            <p:strVal val="#ppt_x"/>
                                          </p:val>
                                        </p:tav>
                                        <p:tav tm="100000">
                                          <p:val>
                                            <p:strVal val="#ppt_x"/>
                                          </p:val>
                                        </p:tav>
                                      </p:tavLst>
                                    </p:anim>
                                    <p:anim calcmode="lin" valueType="num">
                                      <p:cBhvr additive="base">
                                        <p:cTn id="8" dur="500" fill="hold"/>
                                        <p:tgtEl>
                                          <p:spTgt spid="37175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71718"/>
                                        </p:tgtEl>
                                        <p:attrNameLst>
                                          <p:attrName>style.visibility</p:attrName>
                                        </p:attrNameLst>
                                      </p:cBhvr>
                                      <p:to>
                                        <p:strVal val="visible"/>
                                      </p:to>
                                    </p:set>
                                    <p:anim calcmode="lin" valueType="num">
                                      <p:cBhvr additive="base">
                                        <p:cTn id="13" dur="500" fill="hold"/>
                                        <p:tgtEl>
                                          <p:spTgt spid="371718"/>
                                        </p:tgtEl>
                                        <p:attrNameLst>
                                          <p:attrName>ppt_x</p:attrName>
                                        </p:attrNameLst>
                                      </p:cBhvr>
                                      <p:tavLst>
                                        <p:tav tm="0">
                                          <p:val>
                                            <p:strVal val="#ppt_x"/>
                                          </p:val>
                                        </p:tav>
                                        <p:tav tm="100000">
                                          <p:val>
                                            <p:strVal val="#ppt_x"/>
                                          </p:val>
                                        </p:tav>
                                      </p:tavLst>
                                    </p:anim>
                                    <p:anim calcmode="lin" valueType="num">
                                      <p:cBhvr additive="base">
                                        <p:cTn id="14" dur="500" fill="hold"/>
                                        <p:tgtEl>
                                          <p:spTgt spid="37171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71755"/>
                                        </p:tgtEl>
                                        <p:attrNameLst>
                                          <p:attrName>style.visibility</p:attrName>
                                        </p:attrNameLst>
                                      </p:cBhvr>
                                      <p:to>
                                        <p:strVal val="visible"/>
                                      </p:to>
                                    </p:set>
                                    <p:anim calcmode="lin" valueType="num">
                                      <p:cBhvr additive="base">
                                        <p:cTn id="19" dur="500" fill="hold"/>
                                        <p:tgtEl>
                                          <p:spTgt spid="371755"/>
                                        </p:tgtEl>
                                        <p:attrNameLst>
                                          <p:attrName>ppt_x</p:attrName>
                                        </p:attrNameLst>
                                      </p:cBhvr>
                                      <p:tavLst>
                                        <p:tav tm="0">
                                          <p:val>
                                            <p:strVal val="#ppt_x"/>
                                          </p:val>
                                        </p:tav>
                                        <p:tav tm="100000">
                                          <p:val>
                                            <p:strVal val="#ppt_x"/>
                                          </p:val>
                                        </p:tav>
                                      </p:tavLst>
                                    </p:anim>
                                    <p:anim calcmode="lin" valueType="num">
                                      <p:cBhvr additive="base">
                                        <p:cTn id="20" dur="500" fill="hold"/>
                                        <p:tgtEl>
                                          <p:spTgt spid="37175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71724"/>
                                        </p:tgtEl>
                                        <p:attrNameLst>
                                          <p:attrName>style.visibility</p:attrName>
                                        </p:attrNameLst>
                                      </p:cBhvr>
                                      <p:to>
                                        <p:strVal val="visible"/>
                                      </p:to>
                                    </p:set>
                                    <p:anim calcmode="lin" valueType="num">
                                      <p:cBhvr additive="base">
                                        <p:cTn id="25" dur="500" fill="hold"/>
                                        <p:tgtEl>
                                          <p:spTgt spid="371724"/>
                                        </p:tgtEl>
                                        <p:attrNameLst>
                                          <p:attrName>ppt_x</p:attrName>
                                        </p:attrNameLst>
                                      </p:cBhvr>
                                      <p:tavLst>
                                        <p:tav tm="0">
                                          <p:val>
                                            <p:strVal val="#ppt_x"/>
                                          </p:val>
                                        </p:tav>
                                        <p:tav tm="100000">
                                          <p:val>
                                            <p:strVal val="#ppt_x"/>
                                          </p:val>
                                        </p:tav>
                                      </p:tavLst>
                                    </p:anim>
                                    <p:anim calcmode="lin" valueType="num">
                                      <p:cBhvr additive="base">
                                        <p:cTn id="26" dur="500" fill="hold"/>
                                        <p:tgtEl>
                                          <p:spTgt spid="371724"/>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71756"/>
                                        </p:tgtEl>
                                        <p:attrNameLst>
                                          <p:attrName>style.visibility</p:attrName>
                                        </p:attrNameLst>
                                      </p:cBhvr>
                                      <p:to>
                                        <p:strVal val="visible"/>
                                      </p:to>
                                    </p:set>
                                    <p:anim calcmode="lin" valueType="num">
                                      <p:cBhvr additive="base">
                                        <p:cTn id="31" dur="500" fill="hold"/>
                                        <p:tgtEl>
                                          <p:spTgt spid="371756"/>
                                        </p:tgtEl>
                                        <p:attrNameLst>
                                          <p:attrName>ppt_x</p:attrName>
                                        </p:attrNameLst>
                                      </p:cBhvr>
                                      <p:tavLst>
                                        <p:tav tm="0">
                                          <p:val>
                                            <p:strVal val="#ppt_x"/>
                                          </p:val>
                                        </p:tav>
                                        <p:tav tm="100000">
                                          <p:val>
                                            <p:strVal val="#ppt_x"/>
                                          </p:val>
                                        </p:tav>
                                      </p:tavLst>
                                    </p:anim>
                                    <p:anim calcmode="lin" valueType="num">
                                      <p:cBhvr additive="base">
                                        <p:cTn id="32" dur="500" fill="hold"/>
                                        <p:tgtEl>
                                          <p:spTgt spid="371756"/>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71758"/>
                                        </p:tgtEl>
                                        <p:attrNameLst>
                                          <p:attrName>style.visibility</p:attrName>
                                        </p:attrNameLst>
                                      </p:cBhvr>
                                      <p:to>
                                        <p:strVal val="visible"/>
                                      </p:to>
                                    </p:set>
                                    <p:anim calcmode="lin" valueType="num">
                                      <p:cBhvr additive="base">
                                        <p:cTn id="37" dur="500" fill="hold"/>
                                        <p:tgtEl>
                                          <p:spTgt spid="371758"/>
                                        </p:tgtEl>
                                        <p:attrNameLst>
                                          <p:attrName>ppt_x</p:attrName>
                                        </p:attrNameLst>
                                      </p:cBhvr>
                                      <p:tavLst>
                                        <p:tav tm="0">
                                          <p:val>
                                            <p:strVal val="#ppt_x"/>
                                          </p:val>
                                        </p:tav>
                                        <p:tav tm="100000">
                                          <p:val>
                                            <p:strVal val="#ppt_x"/>
                                          </p:val>
                                        </p:tav>
                                      </p:tavLst>
                                    </p:anim>
                                    <p:anim calcmode="lin" valueType="num">
                                      <p:cBhvr additive="base">
                                        <p:cTn id="38" dur="500" fill="hold"/>
                                        <p:tgtEl>
                                          <p:spTgt spid="371758"/>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71798"/>
                                        </p:tgtEl>
                                        <p:attrNameLst>
                                          <p:attrName>style.visibility</p:attrName>
                                        </p:attrNameLst>
                                      </p:cBhvr>
                                      <p:to>
                                        <p:strVal val="visible"/>
                                      </p:to>
                                    </p:set>
                                    <p:anim calcmode="lin" valueType="num">
                                      <p:cBhvr additive="base">
                                        <p:cTn id="43" dur="500" fill="hold"/>
                                        <p:tgtEl>
                                          <p:spTgt spid="371798"/>
                                        </p:tgtEl>
                                        <p:attrNameLst>
                                          <p:attrName>ppt_x</p:attrName>
                                        </p:attrNameLst>
                                      </p:cBhvr>
                                      <p:tavLst>
                                        <p:tav tm="0">
                                          <p:val>
                                            <p:strVal val="#ppt_x"/>
                                          </p:val>
                                        </p:tav>
                                        <p:tav tm="100000">
                                          <p:val>
                                            <p:strVal val="#ppt_x"/>
                                          </p:val>
                                        </p:tav>
                                      </p:tavLst>
                                    </p:anim>
                                    <p:anim calcmode="lin" valueType="num">
                                      <p:cBhvr additive="base">
                                        <p:cTn id="44" dur="500" fill="hold"/>
                                        <p:tgtEl>
                                          <p:spTgt spid="371798"/>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71802"/>
                                        </p:tgtEl>
                                        <p:attrNameLst>
                                          <p:attrName>style.visibility</p:attrName>
                                        </p:attrNameLst>
                                      </p:cBhvr>
                                      <p:to>
                                        <p:strVal val="visible"/>
                                      </p:to>
                                    </p:set>
                                    <p:anim calcmode="lin" valueType="num">
                                      <p:cBhvr additive="base">
                                        <p:cTn id="49" dur="500" fill="hold"/>
                                        <p:tgtEl>
                                          <p:spTgt spid="371802"/>
                                        </p:tgtEl>
                                        <p:attrNameLst>
                                          <p:attrName>ppt_x</p:attrName>
                                        </p:attrNameLst>
                                      </p:cBhvr>
                                      <p:tavLst>
                                        <p:tav tm="0">
                                          <p:val>
                                            <p:strVal val="#ppt_x"/>
                                          </p:val>
                                        </p:tav>
                                        <p:tav tm="100000">
                                          <p:val>
                                            <p:strVal val="#ppt_x"/>
                                          </p:val>
                                        </p:tav>
                                      </p:tavLst>
                                    </p:anim>
                                    <p:anim calcmode="lin" valueType="num">
                                      <p:cBhvr additive="base">
                                        <p:cTn id="50" dur="500" fill="hold"/>
                                        <p:tgtEl>
                                          <p:spTgt spid="371802"/>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371759"/>
                                        </p:tgtEl>
                                        <p:attrNameLst>
                                          <p:attrName>style.visibility</p:attrName>
                                        </p:attrNameLst>
                                      </p:cBhvr>
                                      <p:to>
                                        <p:strVal val="visible"/>
                                      </p:to>
                                    </p:set>
                                    <p:anim calcmode="lin" valueType="num">
                                      <p:cBhvr additive="base">
                                        <p:cTn id="55" dur="500" fill="hold"/>
                                        <p:tgtEl>
                                          <p:spTgt spid="371759"/>
                                        </p:tgtEl>
                                        <p:attrNameLst>
                                          <p:attrName>ppt_x</p:attrName>
                                        </p:attrNameLst>
                                      </p:cBhvr>
                                      <p:tavLst>
                                        <p:tav tm="0">
                                          <p:val>
                                            <p:strVal val="#ppt_x"/>
                                          </p:val>
                                        </p:tav>
                                        <p:tav tm="100000">
                                          <p:val>
                                            <p:strVal val="#ppt_x"/>
                                          </p:val>
                                        </p:tav>
                                      </p:tavLst>
                                    </p:anim>
                                    <p:anim calcmode="lin" valueType="num">
                                      <p:cBhvr additive="base">
                                        <p:cTn id="56" dur="500" fill="hold"/>
                                        <p:tgtEl>
                                          <p:spTgt spid="371759"/>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371797"/>
                                        </p:tgtEl>
                                        <p:attrNameLst>
                                          <p:attrName>style.visibility</p:attrName>
                                        </p:attrNameLst>
                                      </p:cBhvr>
                                      <p:to>
                                        <p:strVal val="visible"/>
                                      </p:to>
                                    </p:set>
                                    <p:anim calcmode="lin" valueType="num">
                                      <p:cBhvr additive="base">
                                        <p:cTn id="61" dur="500" fill="hold"/>
                                        <p:tgtEl>
                                          <p:spTgt spid="371797"/>
                                        </p:tgtEl>
                                        <p:attrNameLst>
                                          <p:attrName>ppt_x</p:attrName>
                                        </p:attrNameLst>
                                      </p:cBhvr>
                                      <p:tavLst>
                                        <p:tav tm="0">
                                          <p:val>
                                            <p:strVal val="#ppt_x"/>
                                          </p:val>
                                        </p:tav>
                                        <p:tav tm="100000">
                                          <p:val>
                                            <p:strVal val="#ppt_x"/>
                                          </p:val>
                                        </p:tav>
                                      </p:tavLst>
                                    </p:anim>
                                    <p:anim calcmode="lin" valueType="num">
                                      <p:cBhvr additive="base">
                                        <p:cTn id="62" dur="500" fill="hold"/>
                                        <p:tgtEl>
                                          <p:spTgt spid="371797"/>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371757"/>
                                        </p:tgtEl>
                                        <p:attrNameLst>
                                          <p:attrName>style.visibility</p:attrName>
                                        </p:attrNameLst>
                                      </p:cBhvr>
                                      <p:to>
                                        <p:strVal val="visible"/>
                                      </p:to>
                                    </p:set>
                                    <p:anim calcmode="lin" valueType="num">
                                      <p:cBhvr additive="base">
                                        <p:cTn id="67" dur="500" fill="hold"/>
                                        <p:tgtEl>
                                          <p:spTgt spid="371757"/>
                                        </p:tgtEl>
                                        <p:attrNameLst>
                                          <p:attrName>ppt_x</p:attrName>
                                        </p:attrNameLst>
                                      </p:cBhvr>
                                      <p:tavLst>
                                        <p:tav tm="0">
                                          <p:val>
                                            <p:strVal val="#ppt_x"/>
                                          </p:val>
                                        </p:tav>
                                        <p:tav tm="100000">
                                          <p:val>
                                            <p:strVal val="#ppt_x"/>
                                          </p:val>
                                        </p:tav>
                                      </p:tavLst>
                                    </p:anim>
                                    <p:anim calcmode="lin" valueType="num">
                                      <p:cBhvr additive="base">
                                        <p:cTn id="68" dur="500" fill="hold"/>
                                        <p:tgtEl>
                                          <p:spTgt spid="371757"/>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grpId="0" nodeType="clickEffect">
                                  <p:stCondLst>
                                    <p:cond delay="0"/>
                                  </p:stCondLst>
                                  <p:childTnLst>
                                    <p:set>
                                      <p:cBhvr>
                                        <p:cTn id="72" dur="1" fill="hold">
                                          <p:stCondLst>
                                            <p:cond delay="0"/>
                                          </p:stCondLst>
                                        </p:cTn>
                                        <p:tgtEl>
                                          <p:spTgt spid="371752"/>
                                        </p:tgtEl>
                                        <p:attrNameLst>
                                          <p:attrName>style.visibility</p:attrName>
                                        </p:attrNameLst>
                                      </p:cBhvr>
                                      <p:to>
                                        <p:strVal val="visible"/>
                                      </p:to>
                                    </p:set>
                                    <p:anim calcmode="lin" valueType="num">
                                      <p:cBhvr additive="base">
                                        <p:cTn id="73" dur="500" fill="hold"/>
                                        <p:tgtEl>
                                          <p:spTgt spid="371752"/>
                                        </p:tgtEl>
                                        <p:attrNameLst>
                                          <p:attrName>ppt_x</p:attrName>
                                        </p:attrNameLst>
                                      </p:cBhvr>
                                      <p:tavLst>
                                        <p:tav tm="0">
                                          <p:val>
                                            <p:strVal val="#ppt_x"/>
                                          </p:val>
                                        </p:tav>
                                        <p:tav tm="100000">
                                          <p:val>
                                            <p:strVal val="#ppt_x"/>
                                          </p:val>
                                        </p:tav>
                                      </p:tavLst>
                                    </p:anim>
                                    <p:anim calcmode="lin" valueType="num">
                                      <p:cBhvr additive="base">
                                        <p:cTn id="74" dur="500" fill="hold"/>
                                        <p:tgtEl>
                                          <p:spTgt spid="371752"/>
                                        </p:tgtEl>
                                        <p:attrNameLst>
                                          <p:attrName>ppt_y</p:attrName>
                                        </p:attrNameLst>
                                      </p:cBhvr>
                                      <p:tavLst>
                                        <p:tav tm="0">
                                          <p:val>
                                            <p:strVal val="1+#ppt_h/2"/>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 presetClass="entr" presetSubtype="4" fill="hold" grpId="0" nodeType="clickEffect">
                                  <p:stCondLst>
                                    <p:cond delay="0"/>
                                  </p:stCondLst>
                                  <p:childTnLst>
                                    <p:set>
                                      <p:cBhvr>
                                        <p:cTn id="78" dur="1" fill="hold">
                                          <p:stCondLst>
                                            <p:cond delay="0"/>
                                          </p:stCondLst>
                                        </p:cTn>
                                        <p:tgtEl>
                                          <p:spTgt spid="371751"/>
                                        </p:tgtEl>
                                        <p:attrNameLst>
                                          <p:attrName>style.visibility</p:attrName>
                                        </p:attrNameLst>
                                      </p:cBhvr>
                                      <p:to>
                                        <p:strVal val="visible"/>
                                      </p:to>
                                    </p:set>
                                    <p:anim calcmode="lin" valueType="num">
                                      <p:cBhvr additive="base">
                                        <p:cTn id="79" dur="500" fill="hold"/>
                                        <p:tgtEl>
                                          <p:spTgt spid="371751"/>
                                        </p:tgtEl>
                                        <p:attrNameLst>
                                          <p:attrName>ppt_x</p:attrName>
                                        </p:attrNameLst>
                                      </p:cBhvr>
                                      <p:tavLst>
                                        <p:tav tm="0">
                                          <p:val>
                                            <p:strVal val="#ppt_x"/>
                                          </p:val>
                                        </p:tav>
                                        <p:tav tm="100000">
                                          <p:val>
                                            <p:strVal val="#ppt_x"/>
                                          </p:val>
                                        </p:tav>
                                      </p:tavLst>
                                    </p:anim>
                                    <p:anim calcmode="lin" valueType="num">
                                      <p:cBhvr additive="base">
                                        <p:cTn id="80" dur="500" fill="hold"/>
                                        <p:tgtEl>
                                          <p:spTgt spid="371751"/>
                                        </p:tgtEl>
                                        <p:attrNameLst>
                                          <p:attrName>ppt_y</p:attrName>
                                        </p:attrNameLst>
                                      </p:cBhvr>
                                      <p:tavLst>
                                        <p:tav tm="0">
                                          <p:val>
                                            <p:strVal val="1+#ppt_h/2"/>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2" presetClass="entr" presetSubtype="4" fill="hold" grpId="0" nodeType="clickEffect">
                                  <p:stCondLst>
                                    <p:cond delay="0"/>
                                  </p:stCondLst>
                                  <p:childTnLst>
                                    <p:set>
                                      <p:cBhvr>
                                        <p:cTn id="84" dur="1" fill="hold">
                                          <p:stCondLst>
                                            <p:cond delay="0"/>
                                          </p:stCondLst>
                                        </p:cTn>
                                        <p:tgtEl>
                                          <p:spTgt spid="371796"/>
                                        </p:tgtEl>
                                        <p:attrNameLst>
                                          <p:attrName>style.visibility</p:attrName>
                                        </p:attrNameLst>
                                      </p:cBhvr>
                                      <p:to>
                                        <p:strVal val="visible"/>
                                      </p:to>
                                    </p:set>
                                    <p:anim calcmode="lin" valueType="num">
                                      <p:cBhvr additive="base">
                                        <p:cTn id="85" dur="500" fill="hold"/>
                                        <p:tgtEl>
                                          <p:spTgt spid="371796"/>
                                        </p:tgtEl>
                                        <p:attrNameLst>
                                          <p:attrName>ppt_x</p:attrName>
                                        </p:attrNameLst>
                                      </p:cBhvr>
                                      <p:tavLst>
                                        <p:tav tm="0">
                                          <p:val>
                                            <p:strVal val="#ppt_x"/>
                                          </p:val>
                                        </p:tav>
                                        <p:tav tm="100000">
                                          <p:val>
                                            <p:strVal val="#ppt_x"/>
                                          </p:val>
                                        </p:tav>
                                      </p:tavLst>
                                    </p:anim>
                                    <p:anim calcmode="lin" valueType="num">
                                      <p:cBhvr additive="base">
                                        <p:cTn id="86" dur="500" fill="hold"/>
                                        <p:tgtEl>
                                          <p:spTgt spid="371796"/>
                                        </p:tgtEl>
                                        <p:attrNameLst>
                                          <p:attrName>ppt_y</p:attrName>
                                        </p:attrNameLst>
                                      </p:cBhvr>
                                      <p:tavLst>
                                        <p:tav tm="0">
                                          <p:val>
                                            <p:strVal val="1+#ppt_h/2"/>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2" presetClass="entr" presetSubtype="4" fill="hold" grpId="0" nodeType="clickEffect">
                                  <p:stCondLst>
                                    <p:cond delay="0"/>
                                  </p:stCondLst>
                                  <p:childTnLst>
                                    <p:set>
                                      <p:cBhvr>
                                        <p:cTn id="90" dur="1" fill="hold">
                                          <p:stCondLst>
                                            <p:cond delay="0"/>
                                          </p:stCondLst>
                                        </p:cTn>
                                        <p:tgtEl>
                                          <p:spTgt spid="371801"/>
                                        </p:tgtEl>
                                        <p:attrNameLst>
                                          <p:attrName>style.visibility</p:attrName>
                                        </p:attrNameLst>
                                      </p:cBhvr>
                                      <p:to>
                                        <p:strVal val="visible"/>
                                      </p:to>
                                    </p:set>
                                    <p:anim calcmode="lin" valueType="num">
                                      <p:cBhvr additive="base">
                                        <p:cTn id="91" dur="500" fill="hold"/>
                                        <p:tgtEl>
                                          <p:spTgt spid="371801"/>
                                        </p:tgtEl>
                                        <p:attrNameLst>
                                          <p:attrName>ppt_x</p:attrName>
                                        </p:attrNameLst>
                                      </p:cBhvr>
                                      <p:tavLst>
                                        <p:tav tm="0">
                                          <p:val>
                                            <p:strVal val="#ppt_x"/>
                                          </p:val>
                                        </p:tav>
                                        <p:tav tm="100000">
                                          <p:val>
                                            <p:strVal val="#ppt_x"/>
                                          </p:val>
                                        </p:tav>
                                      </p:tavLst>
                                    </p:anim>
                                    <p:anim calcmode="lin" valueType="num">
                                      <p:cBhvr additive="base">
                                        <p:cTn id="92" dur="500" fill="hold"/>
                                        <p:tgtEl>
                                          <p:spTgt spid="371801"/>
                                        </p:tgtEl>
                                        <p:attrNameLst>
                                          <p:attrName>ppt_y</p:attrName>
                                        </p:attrNameLst>
                                      </p:cBhvr>
                                      <p:tavLst>
                                        <p:tav tm="0">
                                          <p:val>
                                            <p:strVal val="1+#ppt_h/2"/>
                                          </p:val>
                                        </p:tav>
                                        <p:tav tm="100000">
                                          <p:val>
                                            <p:strVal val="#ppt_y"/>
                                          </p:val>
                                        </p:tav>
                                      </p:tavLst>
                                    </p:anim>
                                  </p:childTnLst>
                                </p:cTn>
                              </p:par>
                            </p:childTnLst>
                          </p:cTn>
                        </p:par>
                      </p:childTnLst>
                    </p:cTn>
                  </p:par>
                  <p:par>
                    <p:cTn id="93" fill="hold">
                      <p:stCondLst>
                        <p:cond delay="indefinite"/>
                      </p:stCondLst>
                      <p:childTnLst>
                        <p:par>
                          <p:cTn id="94" fill="hold">
                            <p:stCondLst>
                              <p:cond delay="0"/>
                            </p:stCondLst>
                            <p:childTnLst>
                              <p:par>
                                <p:cTn id="95" presetID="2" presetClass="exit" presetSubtype="4" fill="hold" grpId="1" nodeType="clickEffect">
                                  <p:stCondLst>
                                    <p:cond delay="0"/>
                                  </p:stCondLst>
                                  <p:childTnLst>
                                    <p:anim calcmode="lin" valueType="num">
                                      <p:cBhvr additive="base">
                                        <p:cTn id="96" dur="500"/>
                                        <p:tgtEl>
                                          <p:spTgt spid="371751"/>
                                        </p:tgtEl>
                                        <p:attrNameLst>
                                          <p:attrName>ppt_x</p:attrName>
                                        </p:attrNameLst>
                                      </p:cBhvr>
                                      <p:tavLst>
                                        <p:tav tm="0">
                                          <p:val>
                                            <p:strVal val="ppt_x"/>
                                          </p:val>
                                        </p:tav>
                                        <p:tav tm="100000">
                                          <p:val>
                                            <p:strVal val="ppt_x"/>
                                          </p:val>
                                        </p:tav>
                                      </p:tavLst>
                                    </p:anim>
                                    <p:anim calcmode="lin" valueType="num">
                                      <p:cBhvr additive="base">
                                        <p:cTn id="97" dur="500"/>
                                        <p:tgtEl>
                                          <p:spTgt spid="371751"/>
                                        </p:tgtEl>
                                        <p:attrNameLst>
                                          <p:attrName>ppt_y</p:attrName>
                                        </p:attrNameLst>
                                      </p:cBhvr>
                                      <p:tavLst>
                                        <p:tav tm="0">
                                          <p:val>
                                            <p:strVal val="ppt_y"/>
                                          </p:val>
                                        </p:tav>
                                        <p:tav tm="100000">
                                          <p:val>
                                            <p:strVal val="1+ppt_h/2"/>
                                          </p:val>
                                        </p:tav>
                                      </p:tavLst>
                                    </p:anim>
                                    <p:set>
                                      <p:cBhvr>
                                        <p:cTn id="98" dur="1" fill="hold">
                                          <p:stCondLst>
                                            <p:cond delay="499"/>
                                          </p:stCondLst>
                                        </p:cTn>
                                        <p:tgtEl>
                                          <p:spTgt spid="371751"/>
                                        </p:tgtEl>
                                        <p:attrNameLst>
                                          <p:attrName>style.visibility</p:attrName>
                                        </p:attrNameLst>
                                      </p:cBhvr>
                                      <p:to>
                                        <p:strVal val="hidden"/>
                                      </p:to>
                                    </p:set>
                                  </p:childTnLst>
                                </p:cTn>
                              </p:par>
                            </p:childTnLst>
                          </p:cTn>
                        </p:par>
                      </p:childTnLst>
                    </p:cTn>
                  </p:par>
                  <p:par>
                    <p:cTn id="99" fill="hold">
                      <p:stCondLst>
                        <p:cond delay="indefinite"/>
                      </p:stCondLst>
                      <p:childTnLst>
                        <p:par>
                          <p:cTn id="100" fill="hold">
                            <p:stCondLst>
                              <p:cond delay="0"/>
                            </p:stCondLst>
                            <p:childTnLst>
                              <p:par>
                                <p:cTn id="101" presetID="2" presetClass="entr" presetSubtype="4" fill="hold" grpId="0" nodeType="clickEffect">
                                  <p:stCondLst>
                                    <p:cond delay="0"/>
                                  </p:stCondLst>
                                  <p:childTnLst>
                                    <p:set>
                                      <p:cBhvr>
                                        <p:cTn id="102" dur="1" fill="hold">
                                          <p:stCondLst>
                                            <p:cond delay="0"/>
                                          </p:stCondLst>
                                        </p:cTn>
                                        <p:tgtEl>
                                          <p:spTgt spid="371727"/>
                                        </p:tgtEl>
                                        <p:attrNameLst>
                                          <p:attrName>style.visibility</p:attrName>
                                        </p:attrNameLst>
                                      </p:cBhvr>
                                      <p:to>
                                        <p:strVal val="visible"/>
                                      </p:to>
                                    </p:set>
                                    <p:anim calcmode="lin" valueType="num">
                                      <p:cBhvr additive="base">
                                        <p:cTn id="103" dur="500" fill="hold"/>
                                        <p:tgtEl>
                                          <p:spTgt spid="371727"/>
                                        </p:tgtEl>
                                        <p:attrNameLst>
                                          <p:attrName>ppt_x</p:attrName>
                                        </p:attrNameLst>
                                      </p:cBhvr>
                                      <p:tavLst>
                                        <p:tav tm="0">
                                          <p:val>
                                            <p:strVal val="#ppt_x"/>
                                          </p:val>
                                        </p:tav>
                                        <p:tav tm="100000">
                                          <p:val>
                                            <p:strVal val="#ppt_x"/>
                                          </p:val>
                                        </p:tav>
                                      </p:tavLst>
                                    </p:anim>
                                    <p:anim calcmode="lin" valueType="num">
                                      <p:cBhvr additive="base">
                                        <p:cTn id="104" dur="500" fill="hold"/>
                                        <p:tgtEl>
                                          <p:spTgt spid="371727"/>
                                        </p:tgtEl>
                                        <p:attrNameLst>
                                          <p:attrName>ppt_y</p:attrName>
                                        </p:attrNameLst>
                                      </p:cBhvr>
                                      <p:tavLst>
                                        <p:tav tm="0">
                                          <p:val>
                                            <p:strVal val="1+#ppt_h/2"/>
                                          </p:val>
                                        </p:tav>
                                        <p:tav tm="100000">
                                          <p:val>
                                            <p:strVal val="#ppt_y"/>
                                          </p:val>
                                        </p:tav>
                                      </p:tavLst>
                                    </p:anim>
                                  </p:childTnLst>
                                </p:cTn>
                              </p:par>
                            </p:childTnLst>
                          </p:cTn>
                        </p:par>
                      </p:childTnLst>
                    </p:cTn>
                  </p:par>
                  <p:par>
                    <p:cTn id="105" fill="hold">
                      <p:stCondLst>
                        <p:cond delay="indefinite"/>
                      </p:stCondLst>
                      <p:childTnLst>
                        <p:par>
                          <p:cTn id="106" fill="hold">
                            <p:stCondLst>
                              <p:cond delay="0"/>
                            </p:stCondLst>
                            <p:childTnLst>
                              <p:par>
                                <p:cTn id="107" presetID="2" presetClass="entr" presetSubtype="4" fill="hold" grpId="0" nodeType="clickEffect">
                                  <p:stCondLst>
                                    <p:cond delay="0"/>
                                  </p:stCondLst>
                                  <p:childTnLst>
                                    <p:set>
                                      <p:cBhvr>
                                        <p:cTn id="108" dur="1" fill="hold">
                                          <p:stCondLst>
                                            <p:cond delay="0"/>
                                          </p:stCondLst>
                                        </p:cTn>
                                        <p:tgtEl>
                                          <p:spTgt spid="371760"/>
                                        </p:tgtEl>
                                        <p:attrNameLst>
                                          <p:attrName>style.visibility</p:attrName>
                                        </p:attrNameLst>
                                      </p:cBhvr>
                                      <p:to>
                                        <p:strVal val="visible"/>
                                      </p:to>
                                    </p:set>
                                    <p:anim calcmode="lin" valueType="num">
                                      <p:cBhvr additive="base">
                                        <p:cTn id="109" dur="500" fill="hold"/>
                                        <p:tgtEl>
                                          <p:spTgt spid="371760"/>
                                        </p:tgtEl>
                                        <p:attrNameLst>
                                          <p:attrName>ppt_x</p:attrName>
                                        </p:attrNameLst>
                                      </p:cBhvr>
                                      <p:tavLst>
                                        <p:tav tm="0">
                                          <p:val>
                                            <p:strVal val="#ppt_x"/>
                                          </p:val>
                                        </p:tav>
                                        <p:tav tm="100000">
                                          <p:val>
                                            <p:strVal val="#ppt_x"/>
                                          </p:val>
                                        </p:tav>
                                      </p:tavLst>
                                    </p:anim>
                                    <p:anim calcmode="lin" valueType="num">
                                      <p:cBhvr additive="base">
                                        <p:cTn id="110" dur="500" fill="hold"/>
                                        <p:tgtEl>
                                          <p:spTgt spid="371760"/>
                                        </p:tgtEl>
                                        <p:attrNameLst>
                                          <p:attrName>ppt_y</p:attrName>
                                        </p:attrNameLst>
                                      </p:cBhvr>
                                      <p:tavLst>
                                        <p:tav tm="0">
                                          <p:val>
                                            <p:strVal val="1+#ppt_h/2"/>
                                          </p:val>
                                        </p:tav>
                                        <p:tav tm="100000">
                                          <p:val>
                                            <p:strVal val="#ppt_y"/>
                                          </p:val>
                                        </p:tav>
                                      </p:tavLst>
                                    </p:anim>
                                  </p:childTnLst>
                                </p:cTn>
                              </p:par>
                            </p:childTnLst>
                          </p:cTn>
                        </p:par>
                      </p:childTnLst>
                    </p:cTn>
                  </p:par>
                  <p:par>
                    <p:cTn id="111" fill="hold">
                      <p:stCondLst>
                        <p:cond delay="indefinite"/>
                      </p:stCondLst>
                      <p:childTnLst>
                        <p:par>
                          <p:cTn id="112" fill="hold">
                            <p:stCondLst>
                              <p:cond delay="0"/>
                            </p:stCondLst>
                            <p:childTnLst>
                              <p:par>
                                <p:cTn id="113" presetID="2" presetClass="entr" presetSubtype="4" fill="hold" grpId="0" nodeType="clickEffect">
                                  <p:stCondLst>
                                    <p:cond delay="0"/>
                                  </p:stCondLst>
                                  <p:childTnLst>
                                    <p:set>
                                      <p:cBhvr>
                                        <p:cTn id="114" dur="1" fill="hold">
                                          <p:stCondLst>
                                            <p:cond delay="0"/>
                                          </p:stCondLst>
                                        </p:cTn>
                                        <p:tgtEl>
                                          <p:spTgt spid="371800"/>
                                        </p:tgtEl>
                                        <p:attrNameLst>
                                          <p:attrName>style.visibility</p:attrName>
                                        </p:attrNameLst>
                                      </p:cBhvr>
                                      <p:to>
                                        <p:strVal val="visible"/>
                                      </p:to>
                                    </p:set>
                                    <p:anim calcmode="lin" valueType="num">
                                      <p:cBhvr additive="base">
                                        <p:cTn id="115" dur="500" fill="hold"/>
                                        <p:tgtEl>
                                          <p:spTgt spid="371800"/>
                                        </p:tgtEl>
                                        <p:attrNameLst>
                                          <p:attrName>ppt_x</p:attrName>
                                        </p:attrNameLst>
                                      </p:cBhvr>
                                      <p:tavLst>
                                        <p:tav tm="0">
                                          <p:val>
                                            <p:strVal val="#ppt_x"/>
                                          </p:val>
                                        </p:tav>
                                        <p:tav tm="100000">
                                          <p:val>
                                            <p:strVal val="#ppt_x"/>
                                          </p:val>
                                        </p:tav>
                                      </p:tavLst>
                                    </p:anim>
                                    <p:anim calcmode="lin" valueType="num">
                                      <p:cBhvr additive="base">
                                        <p:cTn id="116" dur="500" fill="hold"/>
                                        <p:tgtEl>
                                          <p:spTgt spid="371800"/>
                                        </p:tgtEl>
                                        <p:attrNameLst>
                                          <p:attrName>ppt_y</p:attrName>
                                        </p:attrNameLst>
                                      </p:cBhvr>
                                      <p:tavLst>
                                        <p:tav tm="0">
                                          <p:val>
                                            <p:strVal val="1+#ppt_h/2"/>
                                          </p:val>
                                        </p:tav>
                                        <p:tav tm="100000">
                                          <p:val>
                                            <p:strVal val="#ppt_y"/>
                                          </p:val>
                                        </p:tav>
                                      </p:tavLst>
                                    </p:anim>
                                  </p:childTnLst>
                                </p:cTn>
                              </p:par>
                            </p:childTnLst>
                          </p:cTn>
                        </p:par>
                      </p:childTnLst>
                    </p:cTn>
                  </p:par>
                  <p:par>
                    <p:cTn id="117" fill="hold">
                      <p:stCondLst>
                        <p:cond delay="indefinite"/>
                      </p:stCondLst>
                      <p:childTnLst>
                        <p:par>
                          <p:cTn id="118" fill="hold">
                            <p:stCondLst>
                              <p:cond delay="0"/>
                            </p:stCondLst>
                            <p:childTnLst>
                              <p:par>
                                <p:cTn id="119" presetID="2" presetClass="exit" presetSubtype="4" fill="hold" grpId="1" nodeType="clickEffect">
                                  <p:stCondLst>
                                    <p:cond delay="0"/>
                                  </p:stCondLst>
                                  <p:childTnLst>
                                    <p:anim calcmode="lin" valueType="num">
                                      <p:cBhvr additive="base">
                                        <p:cTn id="120" dur="500"/>
                                        <p:tgtEl>
                                          <p:spTgt spid="371727"/>
                                        </p:tgtEl>
                                        <p:attrNameLst>
                                          <p:attrName>ppt_x</p:attrName>
                                        </p:attrNameLst>
                                      </p:cBhvr>
                                      <p:tavLst>
                                        <p:tav tm="0">
                                          <p:val>
                                            <p:strVal val="ppt_x"/>
                                          </p:val>
                                        </p:tav>
                                        <p:tav tm="100000">
                                          <p:val>
                                            <p:strVal val="ppt_x"/>
                                          </p:val>
                                        </p:tav>
                                      </p:tavLst>
                                    </p:anim>
                                    <p:anim calcmode="lin" valueType="num">
                                      <p:cBhvr additive="base">
                                        <p:cTn id="121" dur="500"/>
                                        <p:tgtEl>
                                          <p:spTgt spid="371727"/>
                                        </p:tgtEl>
                                        <p:attrNameLst>
                                          <p:attrName>ppt_y</p:attrName>
                                        </p:attrNameLst>
                                      </p:cBhvr>
                                      <p:tavLst>
                                        <p:tav tm="0">
                                          <p:val>
                                            <p:strVal val="ppt_y"/>
                                          </p:val>
                                        </p:tav>
                                        <p:tav tm="100000">
                                          <p:val>
                                            <p:strVal val="1+ppt_h/2"/>
                                          </p:val>
                                        </p:tav>
                                      </p:tavLst>
                                    </p:anim>
                                    <p:set>
                                      <p:cBhvr>
                                        <p:cTn id="122" dur="1" fill="hold">
                                          <p:stCondLst>
                                            <p:cond delay="499"/>
                                          </p:stCondLst>
                                        </p:cTn>
                                        <p:tgtEl>
                                          <p:spTgt spid="371727"/>
                                        </p:tgtEl>
                                        <p:attrNameLst>
                                          <p:attrName>style.visibility</p:attrName>
                                        </p:attrNameLst>
                                      </p:cBhvr>
                                      <p:to>
                                        <p:strVal val="hidden"/>
                                      </p:to>
                                    </p:set>
                                  </p:childTnLst>
                                </p:cTn>
                              </p:par>
                            </p:childTnLst>
                          </p:cTn>
                        </p:par>
                      </p:childTnLst>
                    </p:cTn>
                  </p:par>
                  <p:par>
                    <p:cTn id="123" fill="hold">
                      <p:stCondLst>
                        <p:cond delay="indefinite"/>
                      </p:stCondLst>
                      <p:childTnLst>
                        <p:par>
                          <p:cTn id="124" fill="hold">
                            <p:stCondLst>
                              <p:cond delay="0"/>
                            </p:stCondLst>
                            <p:childTnLst>
                              <p:par>
                                <p:cTn id="125" presetID="2" presetClass="entr" presetSubtype="4" fill="hold" grpId="0" nodeType="clickEffect">
                                  <p:stCondLst>
                                    <p:cond delay="0"/>
                                  </p:stCondLst>
                                  <p:childTnLst>
                                    <p:set>
                                      <p:cBhvr>
                                        <p:cTn id="126" dur="1" fill="hold">
                                          <p:stCondLst>
                                            <p:cond delay="0"/>
                                          </p:stCondLst>
                                        </p:cTn>
                                        <p:tgtEl>
                                          <p:spTgt spid="371761"/>
                                        </p:tgtEl>
                                        <p:attrNameLst>
                                          <p:attrName>style.visibility</p:attrName>
                                        </p:attrNameLst>
                                      </p:cBhvr>
                                      <p:to>
                                        <p:strVal val="visible"/>
                                      </p:to>
                                    </p:set>
                                    <p:anim calcmode="lin" valueType="num">
                                      <p:cBhvr additive="base">
                                        <p:cTn id="127" dur="500" fill="hold"/>
                                        <p:tgtEl>
                                          <p:spTgt spid="371761"/>
                                        </p:tgtEl>
                                        <p:attrNameLst>
                                          <p:attrName>ppt_x</p:attrName>
                                        </p:attrNameLst>
                                      </p:cBhvr>
                                      <p:tavLst>
                                        <p:tav tm="0">
                                          <p:val>
                                            <p:strVal val="#ppt_x"/>
                                          </p:val>
                                        </p:tav>
                                        <p:tav tm="100000">
                                          <p:val>
                                            <p:strVal val="#ppt_x"/>
                                          </p:val>
                                        </p:tav>
                                      </p:tavLst>
                                    </p:anim>
                                    <p:anim calcmode="lin" valueType="num">
                                      <p:cBhvr additive="base">
                                        <p:cTn id="128" dur="500" fill="hold"/>
                                        <p:tgtEl>
                                          <p:spTgt spid="371761"/>
                                        </p:tgtEl>
                                        <p:attrNameLst>
                                          <p:attrName>ppt_y</p:attrName>
                                        </p:attrNameLst>
                                      </p:cBhvr>
                                      <p:tavLst>
                                        <p:tav tm="0">
                                          <p:val>
                                            <p:strVal val="1+#ppt_h/2"/>
                                          </p:val>
                                        </p:tav>
                                        <p:tav tm="100000">
                                          <p:val>
                                            <p:strVal val="#ppt_y"/>
                                          </p:val>
                                        </p:tav>
                                      </p:tavLst>
                                    </p:anim>
                                  </p:childTnLst>
                                </p:cTn>
                              </p:par>
                            </p:childTnLst>
                          </p:cTn>
                        </p:par>
                      </p:childTnLst>
                    </p:cTn>
                  </p:par>
                  <p:par>
                    <p:cTn id="129" fill="hold">
                      <p:stCondLst>
                        <p:cond delay="indefinite"/>
                      </p:stCondLst>
                      <p:childTnLst>
                        <p:par>
                          <p:cTn id="130" fill="hold">
                            <p:stCondLst>
                              <p:cond delay="0"/>
                            </p:stCondLst>
                            <p:childTnLst>
                              <p:par>
                                <p:cTn id="131" presetID="2" presetClass="entr" presetSubtype="4" fill="hold" grpId="0" nodeType="clickEffect">
                                  <p:stCondLst>
                                    <p:cond delay="0"/>
                                  </p:stCondLst>
                                  <p:childTnLst>
                                    <p:set>
                                      <p:cBhvr>
                                        <p:cTn id="132" dur="1" fill="hold">
                                          <p:stCondLst>
                                            <p:cond delay="0"/>
                                          </p:stCondLst>
                                        </p:cTn>
                                        <p:tgtEl>
                                          <p:spTgt spid="371762"/>
                                        </p:tgtEl>
                                        <p:attrNameLst>
                                          <p:attrName>style.visibility</p:attrName>
                                        </p:attrNameLst>
                                      </p:cBhvr>
                                      <p:to>
                                        <p:strVal val="visible"/>
                                      </p:to>
                                    </p:set>
                                    <p:anim calcmode="lin" valueType="num">
                                      <p:cBhvr additive="base">
                                        <p:cTn id="133" dur="500" fill="hold"/>
                                        <p:tgtEl>
                                          <p:spTgt spid="371762"/>
                                        </p:tgtEl>
                                        <p:attrNameLst>
                                          <p:attrName>ppt_x</p:attrName>
                                        </p:attrNameLst>
                                      </p:cBhvr>
                                      <p:tavLst>
                                        <p:tav tm="0">
                                          <p:val>
                                            <p:strVal val="#ppt_x"/>
                                          </p:val>
                                        </p:tav>
                                        <p:tav tm="100000">
                                          <p:val>
                                            <p:strVal val="#ppt_x"/>
                                          </p:val>
                                        </p:tav>
                                      </p:tavLst>
                                    </p:anim>
                                    <p:anim calcmode="lin" valueType="num">
                                      <p:cBhvr additive="base">
                                        <p:cTn id="134" dur="500" fill="hold"/>
                                        <p:tgtEl>
                                          <p:spTgt spid="371762"/>
                                        </p:tgtEl>
                                        <p:attrNameLst>
                                          <p:attrName>ppt_y</p:attrName>
                                        </p:attrNameLst>
                                      </p:cBhvr>
                                      <p:tavLst>
                                        <p:tav tm="0">
                                          <p:val>
                                            <p:strVal val="1+#ppt_h/2"/>
                                          </p:val>
                                        </p:tav>
                                        <p:tav tm="100000">
                                          <p:val>
                                            <p:strVal val="#ppt_y"/>
                                          </p:val>
                                        </p:tav>
                                      </p:tavLst>
                                    </p:anim>
                                  </p:childTnLst>
                                </p:cTn>
                              </p:par>
                            </p:childTnLst>
                          </p:cTn>
                        </p:par>
                      </p:childTnLst>
                    </p:cTn>
                  </p:par>
                  <p:par>
                    <p:cTn id="135" fill="hold">
                      <p:stCondLst>
                        <p:cond delay="indefinite"/>
                      </p:stCondLst>
                      <p:childTnLst>
                        <p:par>
                          <p:cTn id="136" fill="hold">
                            <p:stCondLst>
                              <p:cond delay="0"/>
                            </p:stCondLst>
                            <p:childTnLst>
                              <p:par>
                                <p:cTn id="137" presetID="2" presetClass="entr" presetSubtype="4" fill="hold" grpId="0" nodeType="clickEffect">
                                  <p:stCondLst>
                                    <p:cond delay="0"/>
                                  </p:stCondLst>
                                  <p:childTnLst>
                                    <p:set>
                                      <p:cBhvr>
                                        <p:cTn id="138" dur="1" fill="hold">
                                          <p:stCondLst>
                                            <p:cond delay="0"/>
                                          </p:stCondLst>
                                        </p:cTn>
                                        <p:tgtEl>
                                          <p:spTgt spid="371799"/>
                                        </p:tgtEl>
                                        <p:attrNameLst>
                                          <p:attrName>style.visibility</p:attrName>
                                        </p:attrNameLst>
                                      </p:cBhvr>
                                      <p:to>
                                        <p:strVal val="visible"/>
                                      </p:to>
                                    </p:set>
                                    <p:anim calcmode="lin" valueType="num">
                                      <p:cBhvr additive="base">
                                        <p:cTn id="139" dur="500" fill="hold"/>
                                        <p:tgtEl>
                                          <p:spTgt spid="371799"/>
                                        </p:tgtEl>
                                        <p:attrNameLst>
                                          <p:attrName>ppt_x</p:attrName>
                                        </p:attrNameLst>
                                      </p:cBhvr>
                                      <p:tavLst>
                                        <p:tav tm="0">
                                          <p:val>
                                            <p:strVal val="#ppt_x"/>
                                          </p:val>
                                        </p:tav>
                                        <p:tav tm="100000">
                                          <p:val>
                                            <p:strVal val="#ppt_x"/>
                                          </p:val>
                                        </p:tav>
                                      </p:tavLst>
                                    </p:anim>
                                    <p:anim calcmode="lin" valueType="num">
                                      <p:cBhvr additive="base">
                                        <p:cTn id="140" dur="500" fill="hold"/>
                                        <p:tgtEl>
                                          <p:spTgt spid="371799"/>
                                        </p:tgtEl>
                                        <p:attrNameLst>
                                          <p:attrName>ppt_y</p:attrName>
                                        </p:attrNameLst>
                                      </p:cBhvr>
                                      <p:tavLst>
                                        <p:tav tm="0">
                                          <p:val>
                                            <p:strVal val="1+#ppt_h/2"/>
                                          </p:val>
                                        </p:tav>
                                        <p:tav tm="100000">
                                          <p:val>
                                            <p:strVal val="#ppt_y"/>
                                          </p:val>
                                        </p:tav>
                                      </p:tavLst>
                                    </p:anim>
                                  </p:childTnLst>
                                </p:cTn>
                              </p:par>
                            </p:childTnLst>
                          </p:cTn>
                        </p:par>
                      </p:childTnLst>
                    </p:cTn>
                  </p:par>
                  <p:par>
                    <p:cTn id="141" fill="hold">
                      <p:stCondLst>
                        <p:cond delay="indefinite"/>
                      </p:stCondLst>
                      <p:childTnLst>
                        <p:par>
                          <p:cTn id="142" fill="hold">
                            <p:stCondLst>
                              <p:cond delay="0"/>
                            </p:stCondLst>
                            <p:childTnLst>
                              <p:par>
                                <p:cTn id="143" presetID="2" presetClass="exit" presetSubtype="4" fill="hold" grpId="1" nodeType="clickEffect">
                                  <p:stCondLst>
                                    <p:cond delay="0"/>
                                  </p:stCondLst>
                                  <p:childTnLst>
                                    <p:anim calcmode="lin" valueType="num">
                                      <p:cBhvr additive="base">
                                        <p:cTn id="144" dur="500"/>
                                        <p:tgtEl>
                                          <p:spTgt spid="371761"/>
                                        </p:tgtEl>
                                        <p:attrNameLst>
                                          <p:attrName>ppt_x</p:attrName>
                                        </p:attrNameLst>
                                      </p:cBhvr>
                                      <p:tavLst>
                                        <p:tav tm="0">
                                          <p:val>
                                            <p:strVal val="ppt_x"/>
                                          </p:val>
                                        </p:tav>
                                        <p:tav tm="100000">
                                          <p:val>
                                            <p:strVal val="ppt_x"/>
                                          </p:val>
                                        </p:tav>
                                      </p:tavLst>
                                    </p:anim>
                                    <p:anim calcmode="lin" valueType="num">
                                      <p:cBhvr additive="base">
                                        <p:cTn id="145" dur="500"/>
                                        <p:tgtEl>
                                          <p:spTgt spid="371761"/>
                                        </p:tgtEl>
                                        <p:attrNameLst>
                                          <p:attrName>ppt_y</p:attrName>
                                        </p:attrNameLst>
                                      </p:cBhvr>
                                      <p:tavLst>
                                        <p:tav tm="0">
                                          <p:val>
                                            <p:strVal val="ppt_y"/>
                                          </p:val>
                                        </p:tav>
                                        <p:tav tm="100000">
                                          <p:val>
                                            <p:strVal val="1+ppt_h/2"/>
                                          </p:val>
                                        </p:tav>
                                      </p:tavLst>
                                    </p:anim>
                                    <p:set>
                                      <p:cBhvr>
                                        <p:cTn id="146" dur="1" fill="hold">
                                          <p:stCondLst>
                                            <p:cond delay="499"/>
                                          </p:stCondLst>
                                        </p:cTn>
                                        <p:tgtEl>
                                          <p:spTgt spid="37176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1718" grpId="0"/>
      <p:bldP spid="371724" grpId="0"/>
      <p:bldP spid="371727" grpId="0"/>
      <p:bldP spid="371727" grpId="1"/>
      <p:bldP spid="371751" grpId="0"/>
      <p:bldP spid="371751" grpId="1"/>
      <p:bldP spid="371752" grpId="0"/>
      <p:bldP spid="371754" grpId="0" animBg="1"/>
      <p:bldP spid="371755" grpId="0" animBg="1"/>
      <p:bldP spid="371756" grpId="0" animBg="1"/>
      <p:bldP spid="371757" grpId="0"/>
      <p:bldP spid="371758" grpId="0"/>
      <p:bldP spid="371759" grpId="0"/>
      <p:bldP spid="371760" grpId="0" animBg="1"/>
      <p:bldP spid="371761" grpId="0"/>
      <p:bldP spid="371761" grpId="1"/>
      <p:bldP spid="371762" grpId="0" animBg="1"/>
      <p:bldP spid="371796" grpId="0" animBg="1"/>
      <p:bldP spid="371797" grpId="0" animBg="1"/>
      <p:bldP spid="371798" grpId="0" animBg="1"/>
      <p:bldP spid="371799" grpId="0" animBg="1"/>
      <p:bldP spid="371800" grpId="0" animBg="1"/>
      <p:bldP spid="371801" grpId="0" animBg="1"/>
      <p:bldP spid="371802"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灯片编号占位符 3"/>
          <p:cNvSpPr>
            <a:spLocks noGrp="1"/>
          </p:cNvSpPr>
          <p:nvPr>
            <p:ph type="sldNum" sz="quarter" idx="12"/>
          </p:nvPr>
        </p:nvSpPr>
        <p:spPr>
          <a:ln/>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en-US" altLang="zh-CN" sz="1000" dirty="0"/>
              <a:t>44</a:t>
            </a:fld>
            <a:endParaRPr lang="en-US" altLang="zh-CN" sz="1000" dirty="0"/>
          </a:p>
        </p:txBody>
      </p:sp>
      <p:sp>
        <p:nvSpPr>
          <p:cNvPr id="372738" name="Rectangle 2"/>
          <p:cNvSpPr>
            <a:spLocks noChangeArrowheads="1"/>
          </p:cNvSpPr>
          <p:nvPr/>
        </p:nvSpPr>
        <p:spPr bwMode="auto">
          <a:xfrm>
            <a:off x="611188" y="0"/>
            <a:ext cx="7772400" cy="803275"/>
          </a:xfrm>
          <a:prstGeom prst="rect">
            <a:avLst/>
          </a:prstGeom>
          <a:noFill/>
          <a:ln>
            <a:noFill/>
          </a:ln>
          <a:effectLst/>
        </p:spPr>
        <p:txBody>
          <a:bodyPr anchor="ctr"/>
          <a:lstStyle>
            <a:lvl1pPr>
              <a:defRPr sz="3900" b="1">
                <a:solidFill>
                  <a:schemeClr val="tx2"/>
                </a:solidFill>
                <a:latin typeface="Arial" panose="020B0604020202020204" pitchFamily="34" charset="0"/>
                <a:ea typeface="宋体" panose="02010600030101010101" pitchFamily="2" charset="-122"/>
              </a:defRPr>
            </a:lvl1pPr>
            <a:lvl2pPr>
              <a:defRPr sz="3900" b="1">
                <a:solidFill>
                  <a:schemeClr val="tx2"/>
                </a:solidFill>
                <a:latin typeface="Arial" panose="020B0604020202020204" pitchFamily="34" charset="0"/>
                <a:ea typeface="宋体" panose="02010600030101010101" pitchFamily="2" charset="-122"/>
              </a:defRPr>
            </a:lvl2pPr>
            <a:lvl3pPr>
              <a:defRPr sz="3900" b="1">
                <a:solidFill>
                  <a:schemeClr val="tx2"/>
                </a:solidFill>
                <a:latin typeface="Arial" panose="020B0604020202020204" pitchFamily="34" charset="0"/>
                <a:ea typeface="宋体" panose="02010600030101010101" pitchFamily="2" charset="-122"/>
              </a:defRPr>
            </a:lvl3pPr>
            <a:lvl4pPr>
              <a:defRPr sz="3900" b="1">
                <a:solidFill>
                  <a:schemeClr val="tx2"/>
                </a:solidFill>
                <a:latin typeface="Arial" panose="020B0604020202020204" pitchFamily="34" charset="0"/>
                <a:ea typeface="宋体" panose="02010600030101010101" pitchFamily="2" charset="-122"/>
              </a:defRPr>
            </a:lvl4pPr>
            <a:lvl5pPr>
              <a:defRPr sz="3900" b="1">
                <a:solidFill>
                  <a:schemeClr val="tx2"/>
                </a:solidFill>
                <a:latin typeface="Arial" panose="020B0604020202020204" pitchFamily="34" charset="0"/>
                <a:ea typeface="宋体" panose="02010600030101010101" pitchFamily="2" charset="-122"/>
              </a:defRPr>
            </a:lvl5pPr>
            <a:lvl6pPr marL="457200" fontAlgn="base">
              <a:spcBef>
                <a:spcPct val="0"/>
              </a:spcBef>
              <a:spcAft>
                <a:spcPct val="0"/>
              </a:spcAft>
              <a:defRPr sz="3900" b="1">
                <a:solidFill>
                  <a:schemeClr val="tx2"/>
                </a:solidFill>
                <a:latin typeface="Arial" panose="020B0604020202020204" pitchFamily="34" charset="0"/>
                <a:ea typeface="宋体" panose="02010600030101010101" pitchFamily="2" charset="-122"/>
              </a:defRPr>
            </a:lvl6pPr>
            <a:lvl7pPr marL="914400" fontAlgn="base">
              <a:spcBef>
                <a:spcPct val="0"/>
              </a:spcBef>
              <a:spcAft>
                <a:spcPct val="0"/>
              </a:spcAft>
              <a:defRPr sz="3900" b="1">
                <a:solidFill>
                  <a:schemeClr val="tx2"/>
                </a:solidFill>
                <a:latin typeface="Arial" panose="020B0604020202020204" pitchFamily="34" charset="0"/>
                <a:ea typeface="宋体" panose="02010600030101010101" pitchFamily="2" charset="-122"/>
              </a:defRPr>
            </a:lvl7pPr>
            <a:lvl8pPr marL="1371600" fontAlgn="base">
              <a:spcBef>
                <a:spcPct val="0"/>
              </a:spcBef>
              <a:spcAft>
                <a:spcPct val="0"/>
              </a:spcAft>
              <a:defRPr sz="3900" b="1">
                <a:solidFill>
                  <a:schemeClr val="tx2"/>
                </a:solidFill>
                <a:latin typeface="Arial" panose="020B0604020202020204" pitchFamily="34" charset="0"/>
                <a:ea typeface="宋体" panose="02010600030101010101" pitchFamily="2" charset="-122"/>
              </a:defRPr>
            </a:lvl8pPr>
            <a:lvl9pPr marL="1828800" fontAlgn="base">
              <a:spcBef>
                <a:spcPct val="0"/>
              </a:spcBef>
              <a:spcAft>
                <a:spcPct val="0"/>
              </a:spcAft>
              <a:defRPr sz="3900" b="1">
                <a:solidFill>
                  <a:schemeClr val="tx2"/>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en-US" sz="3900" b="1" i="0" u="none" strike="noStrike" kern="1200" cap="none" spc="0" normalizeH="0" baseline="0" noProof="0">
                <a:ln>
                  <a:noFill/>
                </a:ln>
                <a:solidFill>
                  <a:schemeClr val="tx2"/>
                </a:solidFill>
                <a:effectLst>
                  <a:outerShdw blurRad="38100" dist="38100" dir="2700000" algn="tl">
                    <a:srgbClr val="C0C0C0"/>
                  </a:outerShdw>
                </a:effectLst>
                <a:uLnTx/>
                <a:uFillTx/>
                <a:latin typeface="Arial" panose="020B0604020202020204" pitchFamily="34" charset="0"/>
                <a:ea typeface="黑体" panose="02010609060101010101" pitchFamily="2" charset="-122"/>
                <a:cs typeface="+mn-cs"/>
              </a:rPr>
              <a:t>0-1背包问题</a:t>
            </a:r>
            <a:endParaRPr kumimoji="0" lang="zh-CN" altLang="en-US" sz="3900" b="1" i="0" u="none" strike="noStrike" kern="1200" cap="none" spc="0" normalizeH="0" baseline="0" noProof="0">
              <a:ln>
                <a:noFill/>
              </a:ln>
              <a:solidFill>
                <a:schemeClr val="tx2"/>
              </a:solidFill>
              <a:effectLst>
                <a:outerShdw blurRad="38100" dist="38100" dir="2700000" algn="tl">
                  <a:srgbClr val="C0C0C0"/>
                </a:outerShdw>
              </a:effectLst>
              <a:uLnTx/>
              <a:uFillTx/>
              <a:latin typeface="Arial" panose="020B0604020202020204" pitchFamily="34" charset="0"/>
              <a:ea typeface="黑体" panose="02010609060101010101" pitchFamily="2" charset="-122"/>
              <a:cs typeface="+mn-cs"/>
            </a:endParaRPr>
          </a:p>
        </p:txBody>
      </p:sp>
      <p:sp>
        <p:nvSpPr>
          <p:cNvPr id="50179" name="Text Box 3"/>
          <p:cNvSpPr txBox="1"/>
          <p:nvPr/>
        </p:nvSpPr>
        <p:spPr>
          <a:xfrm>
            <a:off x="323850" y="765175"/>
            <a:ext cx="7867650" cy="1187450"/>
          </a:xfrm>
          <a:prstGeom prst="rect">
            <a:avLst/>
          </a:prstGeom>
          <a:noFill/>
          <a:ln w="6350">
            <a:noFill/>
          </a:ln>
        </p:spPr>
        <p:txBody>
          <a:bodyPr anchor="t" anchorCtr="0">
            <a:spAutoFit/>
          </a:bodyPr>
          <a:lstStyle/>
          <a:p>
            <a:pPr>
              <a:buClr>
                <a:schemeClr val="accent2"/>
              </a:buClr>
              <a:buChar char="•"/>
            </a:pPr>
            <a:r>
              <a:rPr lang="zh-CN" altLang="en-US" sz="2400" dirty="0">
                <a:latin typeface="Arial" panose="020B0604020202020204" pitchFamily="34" charset="0"/>
                <a:ea typeface="楷体_GB2312" pitchFamily="49" charset="-122"/>
              </a:rPr>
              <a:t>解空间：子集树</a:t>
            </a:r>
          </a:p>
          <a:p>
            <a:pPr>
              <a:buClr>
                <a:schemeClr val="accent2"/>
              </a:buClr>
              <a:buChar char="•"/>
            </a:pPr>
            <a:r>
              <a:rPr lang="zh-CN" altLang="en-US" sz="2400" dirty="0">
                <a:latin typeface="Arial" panose="020B0604020202020204" pitchFamily="34" charset="0"/>
                <a:ea typeface="楷体_GB2312" pitchFamily="49" charset="-122"/>
              </a:rPr>
              <a:t>可行性约束函数：</a:t>
            </a:r>
          </a:p>
          <a:p>
            <a:pPr>
              <a:buClr>
                <a:schemeClr val="accent2"/>
              </a:buClr>
              <a:buChar char="•"/>
            </a:pPr>
            <a:r>
              <a:rPr lang="zh-CN" altLang="en-US" sz="2400" dirty="0">
                <a:latin typeface="Arial" panose="020B0604020202020204" pitchFamily="34" charset="0"/>
                <a:ea typeface="楷体_GB2312" pitchFamily="49" charset="-122"/>
              </a:rPr>
              <a:t>上界函数：</a:t>
            </a:r>
          </a:p>
        </p:txBody>
      </p:sp>
      <p:pic>
        <p:nvPicPr>
          <p:cNvPr id="50180" name="Picture 4" descr="t51"/>
          <p:cNvPicPr>
            <a:picLocks noChangeAspect="1"/>
          </p:cNvPicPr>
          <p:nvPr/>
        </p:nvPicPr>
        <p:blipFill>
          <a:blip r:embed="rId2"/>
          <a:stretch>
            <a:fillRect/>
          </a:stretch>
        </p:blipFill>
        <p:spPr>
          <a:xfrm>
            <a:off x="5076825" y="1125538"/>
            <a:ext cx="3671888" cy="1857375"/>
          </a:xfrm>
          <a:prstGeom prst="rect">
            <a:avLst/>
          </a:prstGeom>
          <a:noFill/>
          <a:ln w="9525">
            <a:noFill/>
          </a:ln>
        </p:spPr>
      </p:pic>
      <p:graphicFrame>
        <p:nvGraphicFramePr>
          <p:cNvPr id="50181" name="Object 5"/>
          <p:cNvGraphicFramePr>
            <a:graphicFrameLocks noChangeAspect="1"/>
          </p:cNvGraphicFramePr>
          <p:nvPr/>
        </p:nvGraphicFramePr>
        <p:xfrm>
          <a:off x="2843213" y="981075"/>
          <a:ext cx="1368425" cy="768350"/>
        </p:xfrm>
        <a:graphic>
          <a:graphicData uri="http://schemas.openxmlformats.org/presentationml/2006/ole">
            <mc:AlternateContent xmlns:mc="http://schemas.openxmlformats.org/markup-compatibility/2006">
              <mc:Choice xmlns:v="urn:schemas-microsoft-com:vml" Requires="v">
                <p:oleObj r:id="rId3" imgW="761365" imgH="431800" progId="Equation.3">
                  <p:embed/>
                </p:oleObj>
              </mc:Choice>
              <mc:Fallback>
                <p:oleObj r:id="rId3" imgW="761365" imgH="431800" progId="Equation.3">
                  <p:embed/>
                  <p:pic>
                    <p:nvPicPr>
                      <p:cNvPr id="0" name="图片 3075"/>
                      <p:cNvPicPr/>
                      <p:nvPr/>
                    </p:nvPicPr>
                    <p:blipFill>
                      <a:blip r:embed="rId4"/>
                      <a:stretch>
                        <a:fillRect/>
                      </a:stretch>
                    </p:blipFill>
                    <p:spPr>
                      <a:xfrm>
                        <a:off x="2843213" y="981075"/>
                        <a:ext cx="1368425" cy="768350"/>
                      </a:xfrm>
                      <a:prstGeom prst="rect">
                        <a:avLst/>
                      </a:prstGeom>
                      <a:noFill/>
                      <a:ln w="38100">
                        <a:noFill/>
                        <a:miter/>
                      </a:ln>
                    </p:spPr>
                  </p:pic>
                </p:oleObj>
              </mc:Fallback>
            </mc:AlternateContent>
          </a:graphicData>
        </a:graphic>
      </p:graphicFrame>
      <p:sp>
        <p:nvSpPr>
          <p:cNvPr id="50182" name="Text Box 6"/>
          <p:cNvSpPr txBox="1"/>
          <p:nvPr/>
        </p:nvSpPr>
        <p:spPr>
          <a:xfrm>
            <a:off x="468313" y="1916113"/>
            <a:ext cx="5637212" cy="4854575"/>
          </a:xfrm>
          <a:prstGeom prst="rect">
            <a:avLst/>
          </a:prstGeom>
          <a:noFill/>
          <a:ln w="6350">
            <a:noFill/>
          </a:ln>
        </p:spPr>
        <p:txBody>
          <a:bodyPr anchor="t" anchorCtr="0">
            <a:spAutoFit/>
          </a:bodyPr>
          <a:lstStyle/>
          <a:p>
            <a:pPr>
              <a:lnSpc>
                <a:spcPct val="130000"/>
              </a:lnSpc>
            </a:pPr>
            <a:r>
              <a:rPr lang="en-US" altLang="zh-CN" sz="1600" dirty="0">
                <a:latin typeface="Arial" panose="020B0604020202020204" pitchFamily="34" charset="0"/>
              </a:rPr>
              <a:t>template&lt;class Typew, class Typep&gt;</a:t>
            </a:r>
          </a:p>
          <a:p>
            <a:pPr>
              <a:lnSpc>
                <a:spcPct val="130000"/>
              </a:lnSpc>
            </a:pPr>
            <a:r>
              <a:rPr lang="en-US" altLang="zh-CN" sz="1600" dirty="0">
                <a:latin typeface="Arial" panose="020B0604020202020204" pitchFamily="34" charset="0"/>
              </a:rPr>
              <a:t>Typep Knap&lt;Typew, Typep&gt;::</a:t>
            </a:r>
            <a:r>
              <a:rPr lang="en-US" altLang="zh-CN" sz="1600" b="1" dirty="0">
                <a:latin typeface="Arial" panose="020B0604020202020204" pitchFamily="34" charset="0"/>
              </a:rPr>
              <a:t>Bound</a:t>
            </a:r>
            <a:r>
              <a:rPr lang="en-US" altLang="zh-CN" sz="1600" dirty="0">
                <a:latin typeface="Arial" panose="020B0604020202020204" pitchFamily="34" charset="0"/>
              </a:rPr>
              <a:t>(int i)</a:t>
            </a:r>
          </a:p>
          <a:p>
            <a:pPr>
              <a:lnSpc>
                <a:spcPct val="130000"/>
              </a:lnSpc>
            </a:pPr>
            <a:r>
              <a:rPr lang="en-US" altLang="zh-CN" sz="1600" dirty="0">
                <a:latin typeface="Arial" panose="020B0604020202020204" pitchFamily="34" charset="0"/>
              </a:rPr>
              <a:t>{// </a:t>
            </a:r>
            <a:r>
              <a:rPr lang="zh-CN" altLang="en-US" sz="1600" dirty="0">
                <a:latin typeface="Arial" panose="020B0604020202020204" pitchFamily="34" charset="0"/>
              </a:rPr>
              <a:t>计算上界</a:t>
            </a:r>
          </a:p>
          <a:p>
            <a:pPr>
              <a:lnSpc>
                <a:spcPct val="130000"/>
              </a:lnSpc>
            </a:pPr>
            <a:r>
              <a:rPr lang="zh-CN" altLang="en-US" sz="1600" dirty="0">
                <a:latin typeface="Arial" panose="020B0604020202020204" pitchFamily="34" charset="0"/>
              </a:rPr>
              <a:t>   </a:t>
            </a:r>
            <a:r>
              <a:rPr lang="en-US" altLang="zh-CN" sz="1600" dirty="0">
                <a:latin typeface="Arial" panose="020B0604020202020204" pitchFamily="34" charset="0"/>
              </a:rPr>
              <a:t>Typew cleft = c - cw;  // </a:t>
            </a:r>
            <a:r>
              <a:rPr lang="zh-CN" altLang="en-US" sz="1600" dirty="0">
                <a:latin typeface="Arial" panose="020B0604020202020204" pitchFamily="34" charset="0"/>
              </a:rPr>
              <a:t>剩余容量</a:t>
            </a:r>
          </a:p>
          <a:p>
            <a:pPr>
              <a:lnSpc>
                <a:spcPct val="130000"/>
              </a:lnSpc>
            </a:pPr>
            <a:r>
              <a:rPr lang="zh-CN" altLang="en-US" sz="1600" dirty="0">
                <a:latin typeface="Arial" panose="020B0604020202020204" pitchFamily="34" charset="0"/>
              </a:rPr>
              <a:t>   </a:t>
            </a:r>
            <a:r>
              <a:rPr lang="en-US" altLang="zh-CN" sz="1600" dirty="0">
                <a:latin typeface="Arial" panose="020B0604020202020204" pitchFamily="34" charset="0"/>
              </a:rPr>
              <a:t>Typep b = cp;</a:t>
            </a:r>
          </a:p>
          <a:p>
            <a:pPr>
              <a:lnSpc>
                <a:spcPct val="130000"/>
              </a:lnSpc>
            </a:pPr>
            <a:r>
              <a:rPr lang="en-US" altLang="zh-CN" sz="1600" dirty="0">
                <a:latin typeface="Arial" panose="020B0604020202020204" pitchFamily="34" charset="0"/>
              </a:rPr>
              <a:t>   // </a:t>
            </a:r>
            <a:r>
              <a:rPr lang="zh-CN" altLang="en-US" sz="1600" dirty="0">
                <a:latin typeface="Arial" panose="020B0604020202020204" pitchFamily="34" charset="0"/>
              </a:rPr>
              <a:t>以物品单位重量价值递减序装入物品</a:t>
            </a:r>
          </a:p>
          <a:p>
            <a:pPr>
              <a:lnSpc>
                <a:spcPct val="130000"/>
              </a:lnSpc>
            </a:pPr>
            <a:r>
              <a:rPr lang="zh-CN" altLang="en-US" sz="1600" dirty="0">
                <a:latin typeface="Arial" panose="020B0604020202020204" pitchFamily="34" charset="0"/>
              </a:rPr>
              <a:t>   </a:t>
            </a:r>
            <a:r>
              <a:rPr lang="en-US" altLang="zh-CN" sz="1600" dirty="0">
                <a:latin typeface="Arial" panose="020B0604020202020204" pitchFamily="34" charset="0"/>
              </a:rPr>
              <a:t>while (i &lt;= n &amp;&amp; w[i] &lt;= cleft) {</a:t>
            </a:r>
          </a:p>
          <a:p>
            <a:pPr>
              <a:lnSpc>
                <a:spcPct val="130000"/>
              </a:lnSpc>
            </a:pPr>
            <a:r>
              <a:rPr lang="en-US" altLang="zh-CN" sz="1600" dirty="0">
                <a:latin typeface="Arial" panose="020B0604020202020204" pitchFamily="34" charset="0"/>
              </a:rPr>
              <a:t>      cleft -= w[i];</a:t>
            </a:r>
          </a:p>
          <a:p>
            <a:pPr>
              <a:lnSpc>
                <a:spcPct val="130000"/>
              </a:lnSpc>
            </a:pPr>
            <a:r>
              <a:rPr lang="en-US" altLang="zh-CN" sz="1600" dirty="0">
                <a:latin typeface="Arial" panose="020B0604020202020204" pitchFamily="34" charset="0"/>
              </a:rPr>
              <a:t>      b += p[i];</a:t>
            </a:r>
          </a:p>
          <a:p>
            <a:pPr>
              <a:lnSpc>
                <a:spcPct val="130000"/>
              </a:lnSpc>
            </a:pPr>
            <a:r>
              <a:rPr lang="en-US" altLang="zh-CN" sz="1600" dirty="0">
                <a:latin typeface="Arial" panose="020B0604020202020204" pitchFamily="34" charset="0"/>
              </a:rPr>
              <a:t>      i++;</a:t>
            </a:r>
          </a:p>
          <a:p>
            <a:pPr>
              <a:lnSpc>
                <a:spcPct val="130000"/>
              </a:lnSpc>
            </a:pPr>
            <a:r>
              <a:rPr lang="en-US" altLang="zh-CN" sz="1600" dirty="0">
                <a:latin typeface="Arial" panose="020B0604020202020204" pitchFamily="34" charset="0"/>
              </a:rPr>
              <a:t>      }</a:t>
            </a:r>
          </a:p>
          <a:p>
            <a:pPr>
              <a:lnSpc>
                <a:spcPct val="130000"/>
              </a:lnSpc>
            </a:pPr>
            <a:r>
              <a:rPr lang="en-US" altLang="zh-CN" sz="1600" dirty="0">
                <a:latin typeface="Arial" panose="020B0604020202020204" pitchFamily="34" charset="0"/>
              </a:rPr>
              <a:t>   // </a:t>
            </a:r>
            <a:r>
              <a:rPr lang="zh-CN" altLang="en-US" sz="1600" dirty="0">
                <a:latin typeface="Arial" panose="020B0604020202020204" pitchFamily="34" charset="0"/>
              </a:rPr>
              <a:t>装满背包</a:t>
            </a:r>
          </a:p>
          <a:p>
            <a:pPr>
              <a:lnSpc>
                <a:spcPct val="130000"/>
              </a:lnSpc>
            </a:pPr>
            <a:r>
              <a:rPr lang="zh-CN" altLang="en-US" sz="1600" dirty="0">
                <a:latin typeface="Arial" panose="020B0604020202020204" pitchFamily="34" charset="0"/>
              </a:rPr>
              <a:t>   </a:t>
            </a:r>
            <a:r>
              <a:rPr lang="en-US" altLang="zh-CN" sz="1600" dirty="0">
                <a:latin typeface="Arial" panose="020B0604020202020204" pitchFamily="34" charset="0"/>
              </a:rPr>
              <a:t>if (i &lt;= n) b += p[i]/w[i] * cleft;</a:t>
            </a:r>
          </a:p>
          <a:p>
            <a:pPr>
              <a:lnSpc>
                <a:spcPct val="130000"/>
              </a:lnSpc>
            </a:pPr>
            <a:r>
              <a:rPr lang="en-US" altLang="zh-CN" sz="1600" dirty="0">
                <a:latin typeface="Arial" panose="020B0604020202020204" pitchFamily="34" charset="0"/>
              </a:rPr>
              <a:t>   return b;</a:t>
            </a:r>
          </a:p>
          <a:p>
            <a:pPr>
              <a:lnSpc>
                <a:spcPct val="130000"/>
              </a:lnSpc>
            </a:pPr>
            <a:r>
              <a:rPr lang="en-US" altLang="zh-CN" sz="1600" dirty="0">
                <a:latin typeface="Arial" panose="020B0604020202020204" pitchFamily="34" charset="0"/>
              </a:rPr>
              <a:t>}</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ctrTitle"/>
          </p:nvPr>
        </p:nvSpPr>
        <p:spPr/>
        <p:txBody>
          <a:bodyPr vert="horz" wrap="square" lIns="91440" tIns="45720" rIns="91440" bIns="45720" numCol="1" anchor="b" anchorCtr="0" compatLnSpc="1"/>
          <a:lstStyle/>
          <a:p>
            <a:pPr marL="0" marR="0" lvl="0" indent="0" algn="r" defTabSz="914400" rtl="0" eaLnBrk="0" fontAlgn="base" latinLnBrk="0" hangingPunct="0">
              <a:lnSpc>
                <a:spcPct val="100000"/>
              </a:lnSpc>
              <a:spcBef>
                <a:spcPct val="0"/>
              </a:spcBef>
              <a:spcAft>
                <a:spcPct val="0"/>
              </a:spcAft>
              <a:buClrTx/>
              <a:buSzTx/>
              <a:buFontTx/>
              <a:buNone/>
              <a:defRPr/>
            </a:pPr>
            <a:r>
              <a:rPr kumimoji="0" lang="en-US" altLang="en-US" sz="4800" b="1" i="0" u="none" strike="noStrike" kern="1200" cap="none" spc="0" normalizeH="0" baseline="0" noProof="0">
                <a:ln>
                  <a:noFill/>
                </a:ln>
                <a:solidFill>
                  <a:schemeClr val="tx2"/>
                </a:solidFill>
                <a:effectLst>
                  <a:outerShdw blurRad="38100" dist="38100" dir="2700000" algn="tl">
                    <a:srgbClr val="C0C0C0"/>
                  </a:outerShdw>
                </a:effectLst>
                <a:uLnTx/>
                <a:uFillTx/>
                <a:latin typeface="+mj-lt"/>
                <a:ea typeface="黑体" panose="02010609060101010101" pitchFamily="2" charset="-122"/>
                <a:cs typeface="+mj-cs"/>
              </a:rPr>
              <a:t>最大团问题</a:t>
            </a:r>
            <a:endParaRPr kumimoji="0" lang="zh-CN" altLang="en-US" sz="4800" b="1" i="0" u="none" strike="noStrike" kern="1200" cap="none" spc="0" normalizeH="0" baseline="0" noProof="0">
              <a:ln>
                <a:noFill/>
              </a:ln>
              <a:solidFill>
                <a:schemeClr val="tx2"/>
              </a:solidFill>
              <a:effectLst>
                <a:outerShdw blurRad="38100" dist="38100" dir="2700000" algn="tl">
                  <a:srgbClr val="C0C0C0"/>
                </a:outerShdw>
              </a:effectLst>
              <a:uLnTx/>
              <a:uFillTx/>
              <a:latin typeface="+mj-lt"/>
              <a:ea typeface="黑体" panose="02010609060101010101" pitchFamily="2" charset="-122"/>
              <a:cs typeface="+mj-cs"/>
            </a:endParaRPr>
          </a:p>
        </p:txBody>
      </p:sp>
      <p:sp>
        <p:nvSpPr>
          <p:cNvPr id="51202" name="Rectangle 3"/>
          <p:cNvSpPr>
            <a:spLocks noGrp="1"/>
          </p:cNvSpPr>
          <p:nvPr>
            <p:ph type="subTitle" idx="1"/>
          </p:nvPr>
        </p:nvSpPr>
        <p:spPr>
          <a:ln/>
        </p:spPr>
        <p:txBody>
          <a:bodyPr vert="horz" wrap="square" lIns="91440" tIns="45720" rIns="91440" bIns="45720" anchor="t" anchorCtr="0"/>
          <a:lstStyle/>
          <a:p>
            <a:pPr>
              <a:buSzPct val="70000"/>
            </a:pPr>
            <a:endParaRPr lang="zh-CN" altLang="zh-CN" kern="1200" dirty="0">
              <a:latin typeface="+mn-lt"/>
              <a:ea typeface="+mn-ea"/>
              <a:cs typeface="+mn-cs"/>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ChangeArrowheads="1"/>
          </p:cNvSpPr>
          <p:nvPr/>
        </p:nvSpPr>
        <p:spPr bwMode="auto">
          <a:xfrm>
            <a:off x="611188" y="0"/>
            <a:ext cx="7772400" cy="803275"/>
          </a:xfrm>
          <a:prstGeom prst="rect">
            <a:avLst/>
          </a:prstGeom>
          <a:noFill/>
          <a:ln w="9525">
            <a:noFill/>
            <a:miter lim="800000"/>
          </a:ln>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3900" b="1" i="0" u="none" strike="noStrike" kern="1200" cap="none" spc="0" normalizeH="0" baseline="0" noProof="0">
                <a:ln>
                  <a:noFill/>
                </a:ln>
                <a:solidFill>
                  <a:schemeClr val="tx2"/>
                </a:solidFill>
                <a:effectLst>
                  <a:outerShdw blurRad="38100" dist="38100" dir="2700000" algn="tl">
                    <a:srgbClr val="C0C0C0"/>
                  </a:outerShdw>
                </a:effectLst>
                <a:uLnTx/>
                <a:uFillTx/>
                <a:latin typeface="Arial" panose="020B0604020202020204" pitchFamily="34" charset="0"/>
                <a:ea typeface="黑体" panose="02010609060101010101" pitchFamily="2" charset="-122"/>
                <a:cs typeface="+mn-cs"/>
              </a:rPr>
              <a:t>最大团问题</a:t>
            </a:r>
            <a:endParaRPr kumimoji="0" lang="zh-CN" altLang="en-US" sz="3900" b="1" i="0" u="none" strike="noStrike" kern="1200" cap="none" spc="0" normalizeH="0" baseline="0" noProof="0">
              <a:ln>
                <a:noFill/>
              </a:ln>
              <a:solidFill>
                <a:schemeClr val="tx2"/>
              </a:solidFill>
              <a:effectLst>
                <a:outerShdw blurRad="38100" dist="38100" dir="2700000" algn="tl">
                  <a:srgbClr val="C0C0C0"/>
                </a:outerShdw>
              </a:effectLst>
              <a:uLnTx/>
              <a:uFillTx/>
              <a:latin typeface="Arial" panose="020B0604020202020204" pitchFamily="34" charset="0"/>
              <a:ea typeface="黑体" panose="02010609060101010101" pitchFamily="2" charset="-122"/>
              <a:cs typeface="+mn-cs"/>
            </a:endParaRPr>
          </a:p>
        </p:txBody>
      </p:sp>
      <p:sp>
        <p:nvSpPr>
          <p:cNvPr id="52226" name="Text Box 3"/>
          <p:cNvSpPr txBox="1"/>
          <p:nvPr/>
        </p:nvSpPr>
        <p:spPr>
          <a:xfrm>
            <a:off x="250825" y="836613"/>
            <a:ext cx="8445500" cy="3378200"/>
          </a:xfrm>
          <a:prstGeom prst="rect">
            <a:avLst/>
          </a:prstGeom>
          <a:noFill/>
          <a:ln w="6350">
            <a:noFill/>
          </a:ln>
        </p:spPr>
        <p:txBody>
          <a:bodyPr anchor="t" anchorCtr="0">
            <a:spAutoFit/>
          </a:bodyPr>
          <a:lstStyle/>
          <a:p>
            <a:pPr eaLnBrk="0" hangingPunct="0"/>
            <a:r>
              <a:rPr lang="zh-CN" altLang="en-US" sz="2400" dirty="0">
                <a:latin typeface="Arial" panose="020B0604020202020204" pitchFamily="34" charset="0"/>
                <a:ea typeface="楷体_GB2312" pitchFamily="49" charset="-122"/>
              </a:rPr>
              <a:t>给定无向图</a:t>
            </a:r>
            <a:r>
              <a:rPr lang="en-US" altLang="zh-CN" sz="2400" dirty="0">
                <a:latin typeface="Arial" panose="020B0604020202020204" pitchFamily="34" charset="0"/>
                <a:ea typeface="楷体_GB2312" pitchFamily="49" charset="-122"/>
              </a:rPr>
              <a:t>G=(V</a:t>
            </a:r>
            <a:r>
              <a:rPr lang="zh-CN" altLang="en-US" sz="2400" dirty="0">
                <a:latin typeface="Arial" panose="020B0604020202020204" pitchFamily="34" charset="0"/>
                <a:ea typeface="楷体_GB2312" pitchFamily="49" charset="-122"/>
              </a:rPr>
              <a:t>，</a:t>
            </a:r>
            <a:r>
              <a:rPr lang="en-US" altLang="zh-CN" sz="2400" dirty="0">
                <a:latin typeface="Arial" panose="020B0604020202020204" pitchFamily="34" charset="0"/>
                <a:ea typeface="楷体_GB2312" pitchFamily="49" charset="-122"/>
              </a:rPr>
              <a:t>E)</a:t>
            </a:r>
            <a:r>
              <a:rPr lang="zh-CN" altLang="en-US" sz="2400" dirty="0">
                <a:latin typeface="Arial" panose="020B0604020202020204" pitchFamily="34" charset="0"/>
                <a:ea typeface="楷体_GB2312" pitchFamily="49" charset="-122"/>
              </a:rPr>
              <a:t>。如果</a:t>
            </a:r>
            <a:r>
              <a:rPr lang="en-US" altLang="zh-CN" sz="2400" dirty="0">
                <a:latin typeface="Arial" panose="020B0604020202020204" pitchFamily="34" charset="0"/>
                <a:ea typeface="楷体_GB2312" pitchFamily="49" charset="-122"/>
              </a:rPr>
              <a:t>U</a:t>
            </a:r>
            <a:r>
              <a:rPr lang="en-US" altLang="zh-CN" sz="2400" dirty="0">
                <a:latin typeface="Arial" panose="020B0604020202020204" pitchFamily="34" charset="0"/>
                <a:ea typeface="楷体_GB2312" pitchFamily="49" charset="-122"/>
                <a:sym typeface="Symbol" panose="05050102010706020507" pitchFamily="18" charset="2"/>
              </a:rPr>
              <a:t></a:t>
            </a:r>
            <a:r>
              <a:rPr lang="en-US" altLang="zh-CN" sz="2400" dirty="0">
                <a:latin typeface="Arial" panose="020B0604020202020204" pitchFamily="34" charset="0"/>
                <a:ea typeface="楷体_GB2312" pitchFamily="49" charset="-122"/>
              </a:rPr>
              <a:t>V</a:t>
            </a:r>
            <a:r>
              <a:rPr lang="zh-CN" altLang="en-US" sz="2400" dirty="0">
                <a:latin typeface="Arial" panose="020B0604020202020204" pitchFamily="34" charset="0"/>
                <a:ea typeface="楷体_GB2312" pitchFamily="49" charset="-122"/>
              </a:rPr>
              <a:t>，且对任意</a:t>
            </a:r>
            <a:r>
              <a:rPr lang="en-US" altLang="zh-CN" sz="2400" dirty="0">
                <a:latin typeface="Arial" panose="020B0604020202020204" pitchFamily="34" charset="0"/>
                <a:ea typeface="楷体_GB2312" pitchFamily="49" charset="-122"/>
              </a:rPr>
              <a:t>u</a:t>
            </a:r>
            <a:r>
              <a:rPr lang="zh-CN" altLang="en-US" sz="2400" dirty="0">
                <a:latin typeface="Arial" panose="020B0604020202020204" pitchFamily="34" charset="0"/>
                <a:ea typeface="楷体_GB2312" pitchFamily="49" charset="-122"/>
              </a:rPr>
              <a:t>，</a:t>
            </a:r>
            <a:r>
              <a:rPr lang="en-US" altLang="zh-CN" sz="2400" dirty="0">
                <a:latin typeface="Arial" panose="020B0604020202020204" pitchFamily="34" charset="0"/>
                <a:ea typeface="楷体_GB2312" pitchFamily="49" charset="-122"/>
              </a:rPr>
              <a:t>v</a:t>
            </a:r>
            <a:r>
              <a:rPr lang="en-US" altLang="zh-CN" sz="2400" dirty="0">
                <a:latin typeface="Arial" panose="020B0604020202020204" pitchFamily="34" charset="0"/>
                <a:ea typeface="楷体_GB2312" pitchFamily="49" charset="-122"/>
                <a:sym typeface="Symbol" panose="05050102010706020507" pitchFamily="18" charset="2"/>
              </a:rPr>
              <a:t></a:t>
            </a:r>
            <a:r>
              <a:rPr lang="en-US" altLang="zh-CN" sz="2400" dirty="0">
                <a:latin typeface="Arial" panose="020B0604020202020204" pitchFamily="34" charset="0"/>
                <a:ea typeface="楷体_GB2312" pitchFamily="49" charset="-122"/>
              </a:rPr>
              <a:t>U</a:t>
            </a:r>
            <a:r>
              <a:rPr lang="zh-CN" altLang="en-US" sz="2400" dirty="0">
                <a:latin typeface="Arial" panose="020B0604020202020204" pitchFamily="34" charset="0"/>
                <a:ea typeface="楷体_GB2312" pitchFamily="49" charset="-122"/>
              </a:rPr>
              <a:t>有</a:t>
            </a:r>
            <a:r>
              <a:rPr lang="en-US" altLang="zh-CN" sz="2400" dirty="0">
                <a:latin typeface="Arial" panose="020B0604020202020204" pitchFamily="34" charset="0"/>
                <a:ea typeface="楷体_GB2312" pitchFamily="49" charset="-122"/>
              </a:rPr>
              <a:t>(u</a:t>
            </a:r>
            <a:r>
              <a:rPr lang="zh-CN" altLang="en-US" sz="2400" dirty="0">
                <a:latin typeface="Arial" panose="020B0604020202020204" pitchFamily="34" charset="0"/>
                <a:ea typeface="楷体_GB2312" pitchFamily="49" charset="-122"/>
              </a:rPr>
              <a:t>，</a:t>
            </a:r>
            <a:r>
              <a:rPr lang="en-US" altLang="zh-CN" sz="2400" dirty="0">
                <a:latin typeface="Arial" panose="020B0604020202020204" pitchFamily="34" charset="0"/>
                <a:ea typeface="楷体_GB2312" pitchFamily="49" charset="-122"/>
              </a:rPr>
              <a:t>v)</a:t>
            </a:r>
            <a:r>
              <a:rPr lang="en-US" altLang="zh-CN" sz="2400" dirty="0">
                <a:latin typeface="Arial" panose="020B0604020202020204" pitchFamily="34" charset="0"/>
                <a:ea typeface="楷体_GB2312" pitchFamily="49" charset="-122"/>
                <a:sym typeface="Symbol" panose="05050102010706020507" pitchFamily="18" charset="2"/>
              </a:rPr>
              <a:t></a:t>
            </a:r>
            <a:r>
              <a:rPr lang="en-US" altLang="zh-CN" sz="2400" dirty="0">
                <a:latin typeface="Arial" panose="020B0604020202020204" pitchFamily="34" charset="0"/>
                <a:ea typeface="楷体_GB2312" pitchFamily="49" charset="-122"/>
              </a:rPr>
              <a:t>E</a:t>
            </a:r>
            <a:r>
              <a:rPr lang="zh-CN" altLang="en-US" sz="2400" dirty="0">
                <a:latin typeface="Arial" panose="020B0604020202020204" pitchFamily="34" charset="0"/>
                <a:ea typeface="楷体_GB2312" pitchFamily="49" charset="-122"/>
              </a:rPr>
              <a:t>，则称</a:t>
            </a:r>
            <a:r>
              <a:rPr lang="en-US" altLang="zh-CN" sz="2400" dirty="0">
                <a:latin typeface="Arial" panose="020B0604020202020204" pitchFamily="34" charset="0"/>
                <a:ea typeface="楷体_GB2312" pitchFamily="49" charset="-122"/>
              </a:rPr>
              <a:t>U</a:t>
            </a:r>
            <a:r>
              <a:rPr lang="zh-CN" altLang="en-US" sz="2400" dirty="0">
                <a:latin typeface="Arial" panose="020B0604020202020204" pitchFamily="34" charset="0"/>
                <a:ea typeface="楷体_GB2312" pitchFamily="49" charset="-122"/>
              </a:rPr>
              <a:t>是</a:t>
            </a:r>
            <a:r>
              <a:rPr lang="en-US" altLang="zh-CN" sz="2400" dirty="0">
                <a:latin typeface="Arial" panose="020B0604020202020204" pitchFamily="34" charset="0"/>
                <a:ea typeface="楷体_GB2312" pitchFamily="49" charset="-122"/>
              </a:rPr>
              <a:t>G</a:t>
            </a:r>
            <a:r>
              <a:rPr lang="zh-CN" altLang="en-US" sz="2400" dirty="0">
                <a:latin typeface="Arial" panose="020B0604020202020204" pitchFamily="34" charset="0"/>
                <a:ea typeface="楷体_GB2312" pitchFamily="49" charset="-122"/>
              </a:rPr>
              <a:t>的</a:t>
            </a:r>
            <a:r>
              <a:rPr lang="zh-CN" altLang="en-US" sz="2400" dirty="0">
                <a:latin typeface="Arial" panose="020B0604020202020204" pitchFamily="34" charset="0"/>
                <a:ea typeface="黑体" panose="02010609060101010101" pitchFamily="2" charset="-122"/>
              </a:rPr>
              <a:t>完全子图</a:t>
            </a:r>
            <a:r>
              <a:rPr lang="zh-CN" altLang="en-US" sz="2400" dirty="0">
                <a:latin typeface="Arial" panose="020B0604020202020204" pitchFamily="34" charset="0"/>
                <a:ea typeface="楷体_GB2312" pitchFamily="49" charset="-122"/>
              </a:rPr>
              <a:t>。</a:t>
            </a:r>
            <a:r>
              <a:rPr lang="en-US" altLang="zh-CN" sz="2400" dirty="0">
                <a:latin typeface="Arial" panose="020B0604020202020204" pitchFamily="34" charset="0"/>
                <a:ea typeface="楷体_GB2312" pitchFamily="49" charset="-122"/>
              </a:rPr>
              <a:t>G</a:t>
            </a:r>
            <a:r>
              <a:rPr lang="zh-CN" altLang="en-US" sz="2400" dirty="0">
                <a:latin typeface="Arial" panose="020B0604020202020204" pitchFamily="34" charset="0"/>
                <a:ea typeface="楷体_GB2312" pitchFamily="49" charset="-122"/>
              </a:rPr>
              <a:t>的完全子图</a:t>
            </a:r>
            <a:r>
              <a:rPr lang="en-US" altLang="zh-CN" sz="2400" dirty="0">
                <a:latin typeface="Arial" panose="020B0604020202020204" pitchFamily="34" charset="0"/>
                <a:ea typeface="楷体_GB2312" pitchFamily="49" charset="-122"/>
              </a:rPr>
              <a:t>U</a:t>
            </a:r>
            <a:r>
              <a:rPr lang="zh-CN" altLang="en-US" sz="2400" dirty="0">
                <a:latin typeface="Arial" panose="020B0604020202020204" pitchFamily="34" charset="0"/>
                <a:ea typeface="楷体_GB2312" pitchFamily="49" charset="-122"/>
              </a:rPr>
              <a:t>是</a:t>
            </a:r>
            <a:r>
              <a:rPr lang="en-US" altLang="zh-CN" sz="2400" dirty="0">
                <a:latin typeface="Arial" panose="020B0604020202020204" pitchFamily="34" charset="0"/>
                <a:ea typeface="楷体_GB2312" pitchFamily="49" charset="-122"/>
              </a:rPr>
              <a:t>G</a:t>
            </a:r>
            <a:r>
              <a:rPr lang="zh-CN" altLang="en-US" sz="2400" dirty="0">
                <a:latin typeface="Arial" panose="020B0604020202020204" pitchFamily="34" charset="0"/>
                <a:ea typeface="楷体_GB2312" pitchFamily="49" charset="-122"/>
              </a:rPr>
              <a:t>的团当且仅当</a:t>
            </a:r>
            <a:r>
              <a:rPr lang="en-US" altLang="zh-CN" sz="2400" dirty="0">
                <a:latin typeface="Arial" panose="020B0604020202020204" pitchFamily="34" charset="0"/>
                <a:ea typeface="楷体_GB2312" pitchFamily="49" charset="-122"/>
              </a:rPr>
              <a:t>U</a:t>
            </a:r>
            <a:r>
              <a:rPr lang="zh-CN" altLang="en-US" sz="2400" dirty="0">
                <a:latin typeface="Arial" panose="020B0604020202020204" pitchFamily="34" charset="0"/>
                <a:ea typeface="楷体_GB2312" pitchFamily="49" charset="-122"/>
              </a:rPr>
              <a:t>不包含在</a:t>
            </a:r>
            <a:r>
              <a:rPr lang="en-US" altLang="zh-CN" sz="2400" dirty="0">
                <a:latin typeface="Arial" panose="020B0604020202020204" pitchFamily="34" charset="0"/>
                <a:ea typeface="楷体_GB2312" pitchFamily="49" charset="-122"/>
              </a:rPr>
              <a:t>G</a:t>
            </a:r>
            <a:r>
              <a:rPr lang="zh-CN" altLang="en-US" sz="2400" dirty="0">
                <a:latin typeface="Arial" panose="020B0604020202020204" pitchFamily="34" charset="0"/>
                <a:ea typeface="楷体_GB2312" pitchFamily="49" charset="-122"/>
              </a:rPr>
              <a:t>的更大的完全子图中。</a:t>
            </a:r>
            <a:r>
              <a:rPr lang="en-US" altLang="zh-CN" sz="2400" dirty="0">
                <a:latin typeface="Arial" panose="020B0604020202020204" pitchFamily="34" charset="0"/>
                <a:ea typeface="楷体_GB2312" pitchFamily="49" charset="-122"/>
              </a:rPr>
              <a:t>G</a:t>
            </a:r>
            <a:r>
              <a:rPr lang="zh-CN" altLang="en-US" sz="2400" dirty="0">
                <a:latin typeface="Arial" panose="020B0604020202020204" pitchFamily="34" charset="0"/>
                <a:ea typeface="楷体_GB2312" pitchFamily="49" charset="-122"/>
              </a:rPr>
              <a:t>的</a:t>
            </a:r>
            <a:r>
              <a:rPr lang="zh-CN" altLang="en-US" sz="2400" dirty="0">
                <a:latin typeface="Arial" panose="020B0604020202020204" pitchFamily="34" charset="0"/>
                <a:ea typeface="黑体" panose="02010609060101010101" pitchFamily="2" charset="-122"/>
              </a:rPr>
              <a:t>最大团</a:t>
            </a:r>
            <a:r>
              <a:rPr lang="zh-CN" altLang="en-US" sz="2400" dirty="0">
                <a:latin typeface="Arial" panose="020B0604020202020204" pitchFamily="34" charset="0"/>
                <a:ea typeface="楷体_GB2312" pitchFamily="49" charset="-122"/>
              </a:rPr>
              <a:t>是指</a:t>
            </a:r>
            <a:r>
              <a:rPr lang="en-US" altLang="zh-CN" sz="2400" dirty="0">
                <a:latin typeface="Arial" panose="020B0604020202020204" pitchFamily="34" charset="0"/>
                <a:ea typeface="楷体_GB2312" pitchFamily="49" charset="-122"/>
              </a:rPr>
              <a:t>G</a:t>
            </a:r>
            <a:r>
              <a:rPr lang="zh-CN" altLang="en-US" sz="2400" dirty="0">
                <a:latin typeface="Arial" panose="020B0604020202020204" pitchFamily="34" charset="0"/>
                <a:ea typeface="楷体_GB2312" pitchFamily="49" charset="-122"/>
              </a:rPr>
              <a:t>中所含顶点数最多的团。</a:t>
            </a:r>
          </a:p>
          <a:p>
            <a:pPr eaLnBrk="0" hangingPunct="0"/>
            <a:r>
              <a:rPr lang="zh-CN" altLang="en-US" sz="2400" dirty="0">
                <a:latin typeface="Arial" panose="020B0604020202020204" pitchFamily="34" charset="0"/>
                <a:ea typeface="楷体_GB2312" pitchFamily="49" charset="-122"/>
              </a:rPr>
              <a:t>如果</a:t>
            </a:r>
            <a:r>
              <a:rPr lang="en-US" altLang="zh-CN" sz="2400" dirty="0">
                <a:latin typeface="Arial" panose="020B0604020202020204" pitchFamily="34" charset="0"/>
                <a:ea typeface="楷体_GB2312" pitchFamily="49" charset="-122"/>
              </a:rPr>
              <a:t>U</a:t>
            </a:r>
            <a:r>
              <a:rPr lang="en-US" altLang="zh-CN" sz="2400" dirty="0">
                <a:latin typeface="Arial" panose="020B0604020202020204" pitchFamily="34" charset="0"/>
                <a:ea typeface="楷体_GB2312" pitchFamily="49" charset="-122"/>
                <a:sym typeface="Symbol" panose="05050102010706020507" pitchFamily="18" charset="2"/>
              </a:rPr>
              <a:t></a:t>
            </a:r>
            <a:r>
              <a:rPr lang="en-US" altLang="zh-CN" sz="2400" dirty="0">
                <a:latin typeface="Arial" panose="020B0604020202020204" pitchFamily="34" charset="0"/>
                <a:ea typeface="楷体_GB2312" pitchFamily="49" charset="-122"/>
              </a:rPr>
              <a:t>V</a:t>
            </a:r>
            <a:r>
              <a:rPr lang="zh-CN" altLang="en-US" sz="2400" dirty="0">
                <a:latin typeface="Arial" panose="020B0604020202020204" pitchFamily="34" charset="0"/>
                <a:ea typeface="楷体_GB2312" pitchFamily="49" charset="-122"/>
              </a:rPr>
              <a:t>且对任意</a:t>
            </a:r>
            <a:r>
              <a:rPr lang="en-US" altLang="zh-CN" sz="2400" dirty="0">
                <a:latin typeface="Arial" panose="020B0604020202020204" pitchFamily="34" charset="0"/>
                <a:ea typeface="楷体_GB2312" pitchFamily="49" charset="-122"/>
              </a:rPr>
              <a:t>u</a:t>
            </a:r>
            <a:r>
              <a:rPr lang="zh-CN" altLang="en-US" sz="2400" dirty="0">
                <a:latin typeface="Arial" panose="020B0604020202020204" pitchFamily="34" charset="0"/>
                <a:ea typeface="楷体_GB2312" pitchFamily="49" charset="-122"/>
              </a:rPr>
              <a:t>，</a:t>
            </a:r>
            <a:r>
              <a:rPr lang="en-US" altLang="zh-CN" sz="2400" dirty="0">
                <a:latin typeface="Arial" panose="020B0604020202020204" pitchFamily="34" charset="0"/>
                <a:ea typeface="楷体_GB2312" pitchFamily="49" charset="-122"/>
              </a:rPr>
              <a:t>v</a:t>
            </a:r>
            <a:r>
              <a:rPr lang="en-US" altLang="zh-CN" sz="2400" dirty="0">
                <a:latin typeface="Arial" panose="020B0604020202020204" pitchFamily="34" charset="0"/>
                <a:ea typeface="楷体_GB2312" pitchFamily="49" charset="-122"/>
                <a:sym typeface="Symbol" panose="05050102010706020507" pitchFamily="18" charset="2"/>
              </a:rPr>
              <a:t></a:t>
            </a:r>
            <a:r>
              <a:rPr lang="en-US" altLang="zh-CN" sz="2400" dirty="0">
                <a:latin typeface="Arial" panose="020B0604020202020204" pitchFamily="34" charset="0"/>
                <a:ea typeface="楷体_GB2312" pitchFamily="49" charset="-122"/>
              </a:rPr>
              <a:t>U</a:t>
            </a:r>
            <a:r>
              <a:rPr lang="zh-CN" altLang="en-US" sz="2400" dirty="0">
                <a:latin typeface="Arial" panose="020B0604020202020204" pitchFamily="34" charset="0"/>
                <a:ea typeface="楷体_GB2312" pitchFamily="49" charset="-122"/>
              </a:rPr>
              <a:t>有</a:t>
            </a:r>
            <a:r>
              <a:rPr lang="en-US" altLang="zh-CN" sz="2400" dirty="0">
                <a:latin typeface="Arial" panose="020B0604020202020204" pitchFamily="34" charset="0"/>
                <a:ea typeface="楷体_GB2312" pitchFamily="49" charset="-122"/>
              </a:rPr>
              <a:t>(u</a:t>
            </a:r>
            <a:r>
              <a:rPr lang="zh-CN" altLang="en-US" sz="2400" dirty="0">
                <a:latin typeface="Arial" panose="020B0604020202020204" pitchFamily="34" charset="0"/>
                <a:ea typeface="楷体_GB2312" pitchFamily="49" charset="-122"/>
              </a:rPr>
              <a:t>，</a:t>
            </a:r>
            <a:r>
              <a:rPr lang="en-US" altLang="zh-CN" sz="2400" dirty="0">
                <a:latin typeface="Arial" panose="020B0604020202020204" pitchFamily="34" charset="0"/>
                <a:ea typeface="楷体_GB2312" pitchFamily="49" charset="-122"/>
              </a:rPr>
              <a:t>v)</a:t>
            </a:r>
            <a:r>
              <a:rPr lang="en-US" altLang="zh-CN" sz="2400" dirty="0">
                <a:latin typeface="Arial" panose="020B0604020202020204" pitchFamily="34" charset="0"/>
                <a:ea typeface="楷体_GB2312" pitchFamily="49" charset="-122"/>
                <a:sym typeface="Symbol" panose="05050102010706020507" pitchFamily="18" charset="2"/>
              </a:rPr>
              <a:t></a:t>
            </a:r>
            <a:r>
              <a:rPr lang="en-US" altLang="zh-CN" sz="2400" dirty="0">
                <a:latin typeface="Arial" panose="020B0604020202020204" pitchFamily="34" charset="0"/>
                <a:ea typeface="楷体_GB2312" pitchFamily="49" charset="-122"/>
              </a:rPr>
              <a:t>E</a:t>
            </a:r>
            <a:r>
              <a:rPr lang="zh-CN" altLang="en-US" sz="2400" dirty="0">
                <a:latin typeface="Arial" panose="020B0604020202020204" pitchFamily="34" charset="0"/>
                <a:ea typeface="楷体_GB2312" pitchFamily="49" charset="-122"/>
              </a:rPr>
              <a:t>，则称</a:t>
            </a:r>
            <a:r>
              <a:rPr lang="en-US" altLang="zh-CN" sz="2400" dirty="0">
                <a:latin typeface="Arial" panose="020B0604020202020204" pitchFamily="34" charset="0"/>
                <a:ea typeface="楷体_GB2312" pitchFamily="49" charset="-122"/>
              </a:rPr>
              <a:t>U</a:t>
            </a:r>
            <a:r>
              <a:rPr lang="zh-CN" altLang="en-US" sz="2400" dirty="0">
                <a:latin typeface="Arial" panose="020B0604020202020204" pitchFamily="34" charset="0"/>
                <a:ea typeface="楷体_GB2312" pitchFamily="49" charset="-122"/>
              </a:rPr>
              <a:t>是</a:t>
            </a:r>
            <a:r>
              <a:rPr lang="en-US" altLang="zh-CN" sz="2400" dirty="0">
                <a:latin typeface="Arial" panose="020B0604020202020204" pitchFamily="34" charset="0"/>
                <a:ea typeface="楷体_GB2312" pitchFamily="49" charset="-122"/>
              </a:rPr>
              <a:t>G</a:t>
            </a:r>
            <a:r>
              <a:rPr lang="zh-CN" altLang="en-US" sz="2400" dirty="0">
                <a:latin typeface="Arial" panose="020B0604020202020204" pitchFamily="34" charset="0"/>
                <a:ea typeface="楷体_GB2312" pitchFamily="49" charset="-122"/>
              </a:rPr>
              <a:t>的</a:t>
            </a:r>
            <a:r>
              <a:rPr lang="zh-CN" altLang="en-US" sz="2400" dirty="0">
                <a:latin typeface="Arial" panose="020B0604020202020204" pitchFamily="34" charset="0"/>
                <a:ea typeface="黑体" panose="02010609060101010101" pitchFamily="2" charset="-122"/>
              </a:rPr>
              <a:t>空子图</a:t>
            </a:r>
            <a:r>
              <a:rPr lang="zh-CN" altLang="en-US" sz="2400" dirty="0">
                <a:latin typeface="Arial" panose="020B0604020202020204" pitchFamily="34" charset="0"/>
                <a:ea typeface="楷体_GB2312" pitchFamily="49" charset="-122"/>
              </a:rPr>
              <a:t>。</a:t>
            </a:r>
            <a:r>
              <a:rPr lang="en-US" altLang="zh-CN" sz="2400" dirty="0">
                <a:latin typeface="Arial" panose="020B0604020202020204" pitchFamily="34" charset="0"/>
                <a:ea typeface="楷体_GB2312" pitchFamily="49" charset="-122"/>
              </a:rPr>
              <a:t>G</a:t>
            </a:r>
            <a:r>
              <a:rPr lang="zh-CN" altLang="en-US" sz="2400" dirty="0">
                <a:latin typeface="Arial" panose="020B0604020202020204" pitchFamily="34" charset="0"/>
                <a:ea typeface="楷体_GB2312" pitchFamily="49" charset="-122"/>
              </a:rPr>
              <a:t>的空子图</a:t>
            </a:r>
            <a:r>
              <a:rPr lang="en-US" altLang="zh-CN" sz="2400" dirty="0">
                <a:latin typeface="Arial" panose="020B0604020202020204" pitchFamily="34" charset="0"/>
                <a:ea typeface="楷体_GB2312" pitchFamily="49" charset="-122"/>
              </a:rPr>
              <a:t>U</a:t>
            </a:r>
            <a:r>
              <a:rPr lang="zh-CN" altLang="en-US" sz="2400" dirty="0">
                <a:latin typeface="Arial" panose="020B0604020202020204" pitchFamily="34" charset="0"/>
                <a:ea typeface="楷体_GB2312" pitchFamily="49" charset="-122"/>
              </a:rPr>
              <a:t>是</a:t>
            </a:r>
            <a:r>
              <a:rPr lang="en-US" altLang="zh-CN" sz="2400" dirty="0">
                <a:latin typeface="Arial" panose="020B0604020202020204" pitchFamily="34" charset="0"/>
                <a:ea typeface="楷体_GB2312" pitchFamily="49" charset="-122"/>
              </a:rPr>
              <a:t>G</a:t>
            </a:r>
            <a:r>
              <a:rPr lang="zh-CN" altLang="en-US" sz="2400" dirty="0">
                <a:latin typeface="Arial" panose="020B0604020202020204" pitchFamily="34" charset="0"/>
                <a:ea typeface="楷体_GB2312" pitchFamily="49" charset="-122"/>
              </a:rPr>
              <a:t>的</a:t>
            </a:r>
            <a:r>
              <a:rPr lang="zh-CN" altLang="en-US" sz="2400" dirty="0">
                <a:latin typeface="Arial" panose="020B0604020202020204" pitchFamily="34" charset="0"/>
                <a:ea typeface="黑体" panose="02010609060101010101" pitchFamily="2" charset="-122"/>
              </a:rPr>
              <a:t>独立集</a:t>
            </a:r>
            <a:r>
              <a:rPr lang="zh-CN" altLang="en-US" sz="2400" dirty="0">
                <a:latin typeface="Arial" panose="020B0604020202020204" pitchFamily="34" charset="0"/>
                <a:ea typeface="楷体_GB2312" pitchFamily="49" charset="-122"/>
              </a:rPr>
              <a:t>当且仅当</a:t>
            </a:r>
            <a:r>
              <a:rPr lang="en-US" altLang="zh-CN" sz="2400" dirty="0">
                <a:latin typeface="Arial" panose="020B0604020202020204" pitchFamily="34" charset="0"/>
                <a:ea typeface="楷体_GB2312" pitchFamily="49" charset="-122"/>
              </a:rPr>
              <a:t>U</a:t>
            </a:r>
            <a:r>
              <a:rPr lang="zh-CN" altLang="en-US" sz="2400" dirty="0">
                <a:latin typeface="Arial" panose="020B0604020202020204" pitchFamily="34" charset="0"/>
                <a:ea typeface="楷体_GB2312" pitchFamily="49" charset="-122"/>
              </a:rPr>
              <a:t>不包含在</a:t>
            </a:r>
            <a:r>
              <a:rPr lang="en-US" altLang="zh-CN" sz="2400" dirty="0">
                <a:latin typeface="Arial" panose="020B0604020202020204" pitchFamily="34" charset="0"/>
                <a:ea typeface="楷体_GB2312" pitchFamily="49" charset="-122"/>
              </a:rPr>
              <a:t>G</a:t>
            </a:r>
            <a:r>
              <a:rPr lang="zh-CN" altLang="en-US" sz="2400" dirty="0">
                <a:latin typeface="Arial" panose="020B0604020202020204" pitchFamily="34" charset="0"/>
                <a:ea typeface="楷体_GB2312" pitchFamily="49" charset="-122"/>
              </a:rPr>
              <a:t>的更大的空子图中。</a:t>
            </a:r>
            <a:r>
              <a:rPr lang="en-US" altLang="zh-CN" sz="2400" dirty="0">
                <a:latin typeface="Arial" panose="020B0604020202020204" pitchFamily="34" charset="0"/>
                <a:ea typeface="楷体_GB2312" pitchFamily="49" charset="-122"/>
              </a:rPr>
              <a:t>G</a:t>
            </a:r>
            <a:r>
              <a:rPr lang="zh-CN" altLang="en-US" sz="2400" dirty="0">
                <a:latin typeface="Arial" panose="020B0604020202020204" pitchFamily="34" charset="0"/>
                <a:ea typeface="楷体_GB2312" pitchFamily="49" charset="-122"/>
              </a:rPr>
              <a:t>的</a:t>
            </a:r>
            <a:r>
              <a:rPr lang="zh-CN" altLang="en-US" sz="2400" dirty="0">
                <a:latin typeface="Arial" panose="020B0604020202020204" pitchFamily="34" charset="0"/>
                <a:ea typeface="黑体" panose="02010609060101010101" pitchFamily="2" charset="-122"/>
              </a:rPr>
              <a:t>最大独立集</a:t>
            </a:r>
            <a:r>
              <a:rPr lang="zh-CN" altLang="en-US" sz="2400" dirty="0">
                <a:latin typeface="Arial" panose="020B0604020202020204" pitchFamily="34" charset="0"/>
                <a:ea typeface="楷体_GB2312" pitchFamily="49" charset="-122"/>
              </a:rPr>
              <a:t>是</a:t>
            </a:r>
            <a:r>
              <a:rPr lang="en-US" altLang="zh-CN" sz="2400" dirty="0">
                <a:latin typeface="Arial" panose="020B0604020202020204" pitchFamily="34" charset="0"/>
                <a:ea typeface="楷体_GB2312" pitchFamily="49" charset="-122"/>
              </a:rPr>
              <a:t>G</a:t>
            </a:r>
            <a:r>
              <a:rPr lang="zh-CN" altLang="en-US" sz="2400" dirty="0">
                <a:latin typeface="Arial" panose="020B0604020202020204" pitchFamily="34" charset="0"/>
                <a:ea typeface="楷体_GB2312" pitchFamily="49" charset="-122"/>
              </a:rPr>
              <a:t>中所含顶点数最多的独立集。</a:t>
            </a:r>
          </a:p>
          <a:p>
            <a:pPr eaLnBrk="0" hangingPunct="0"/>
            <a:r>
              <a:rPr lang="zh-CN" altLang="en-US" sz="2400" dirty="0">
                <a:latin typeface="Arial" panose="020B0604020202020204" pitchFamily="34" charset="0"/>
                <a:ea typeface="楷体_GB2312" pitchFamily="49" charset="-122"/>
              </a:rPr>
              <a:t>对于任一无向图</a:t>
            </a:r>
            <a:r>
              <a:rPr lang="en-US" altLang="zh-CN" sz="2400" dirty="0">
                <a:latin typeface="Arial" panose="020B0604020202020204" pitchFamily="34" charset="0"/>
                <a:ea typeface="楷体_GB2312" pitchFamily="49" charset="-122"/>
              </a:rPr>
              <a:t>G=(V</a:t>
            </a:r>
            <a:r>
              <a:rPr lang="zh-CN" altLang="en-US" sz="2400" dirty="0">
                <a:latin typeface="Arial" panose="020B0604020202020204" pitchFamily="34" charset="0"/>
                <a:ea typeface="楷体_GB2312" pitchFamily="49" charset="-122"/>
              </a:rPr>
              <a:t>，</a:t>
            </a:r>
            <a:r>
              <a:rPr lang="en-US" altLang="zh-CN" sz="2400" dirty="0">
                <a:latin typeface="Arial" panose="020B0604020202020204" pitchFamily="34" charset="0"/>
                <a:ea typeface="楷体_GB2312" pitchFamily="49" charset="-122"/>
              </a:rPr>
              <a:t>E)</a:t>
            </a:r>
            <a:r>
              <a:rPr lang="zh-CN" altLang="en-US" sz="2400" dirty="0">
                <a:latin typeface="Arial" panose="020B0604020202020204" pitchFamily="34" charset="0"/>
                <a:ea typeface="楷体_GB2312" pitchFamily="49" charset="-122"/>
              </a:rPr>
              <a:t>其</a:t>
            </a:r>
            <a:r>
              <a:rPr lang="zh-CN" altLang="en-US" sz="2400" dirty="0">
                <a:latin typeface="Arial" panose="020B0604020202020204" pitchFamily="34" charset="0"/>
                <a:ea typeface="黑体" panose="02010609060101010101" pitchFamily="2" charset="-122"/>
              </a:rPr>
              <a:t>补图</a:t>
            </a:r>
            <a:r>
              <a:rPr lang="en-US" altLang="zh-CN" sz="2400" dirty="0">
                <a:latin typeface="Arial" panose="020B0604020202020204" pitchFamily="34" charset="0"/>
                <a:ea typeface="黑体" panose="02010609060101010101" pitchFamily="2" charset="-122"/>
              </a:rPr>
              <a:t>G</a:t>
            </a:r>
            <a:r>
              <a:rPr lang="en-US" altLang="zh-CN" sz="2400" dirty="0">
                <a:latin typeface="Arial" panose="020B0604020202020204" pitchFamily="34" charset="0"/>
                <a:ea typeface="楷体_GB2312" pitchFamily="49" charset="-122"/>
              </a:rPr>
              <a:t>=(V1</a:t>
            </a:r>
            <a:r>
              <a:rPr lang="zh-CN" altLang="en-US" sz="2400" dirty="0">
                <a:latin typeface="Arial" panose="020B0604020202020204" pitchFamily="34" charset="0"/>
                <a:ea typeface="楷体_GB2312" pitchFamily="49" charset="-122"/>
              </a:rPr>
              <a:t>，</a:t>
            </a:r>
            <a:r>
              <a:rPr lang="en-US" altLang="zh-CN" sz="2400" dirty="0">
                <a:latin typeface="Arial" panose="020B0604020202020204" pitchFamily="34" charset="0"/>
                <a:ea typeface="楷体_GB2312" pitchFamily="49" charset="-122"/>
              </a:rPr>
              <a:t>E1)</a:t>
            </a:r>
            <a:r>
              <a:rPr lang="zh-CN" altLang="en-US" sz="2400" dirty="0">
                <a:latin typeface="Arial" panose="020B0604020202020204" pitchFamily="34" charset="0"/>
                <a:ea typeface="楷体_GB2312" pitchFamily="49" charset="-122"/>
              </a:rPr>
              <a:t>定义为：</a:t>
            </a:r>
            <a:r>
              <a:rPr lang="en-US" altLang="zh-CN" sz="2400" dirty="0">
                <a:latin typeface="Arial" panose="020B0604020202020204" pitchFamily="34" charset="0"/>
                <a:ea typeface="楷体_GB2312" pitchFamily="49" charset="-122"/>
              </a:rPr>
              <a:t>V1=V</a:t>
            </a:r>
            <a:r>
              <a:rPr lang="zh-CN" altLang="en-US" sz="2400" dirty="0">
                <a:latin typeface="Arial" panose="020B0604020202020204" pitchFamily="34" charset="0"/>
                <a:ea typeface="楷体_GB2312" pitchFamily="49" charset="-122"/>
              </a:rPr>
              <a:t>，且</a:t>
            </a:r>
            <a:r>
              <a:rPr lang="en-US" altLang="zh-CN" sz="2400" dirty="0">
                <a:latin typeface="Arial" panose="020B0604020202020204" pitchFamily="34" charset="0"/>
                <a:ea typeface="楷体_GB2312" pitchFamily="49" charset="-122"/>
              </a:rPr>
              <a:t>(u</a:t>
            </a:r>
            <a:r>
              <a:rPr lang="zh-CN" altLang="en-US" sz="2400" dirty="0">
                <a:latin typeface="Arial" panose="020B0604020202020204" pitchFamily="34" charset="0"/>
                <a:ea typeface="楷体_GB2312" pitchFamily="49" charset="-122"/>
              </a:rPr>
              <a:t>，</a:t>
            </a:r>
            <a:r>
              <a:rPr lang="en-US" altLang="zh-CN" sz="2400" dirty="0">
                <a:latin typeface="Arial" panose="020B0604020202020204" pitchFamily="34" charset="0"/>
                <a:ea typeface="楷体_GB2312" pitchFamily="49" charset="-122"/>
              </a:rPr>
              <a:t>v)</a:t>
            </a:r>
            <a:r>
              <a:rPr lang="en-US" altLang="zh-CN" sz="2400" dirty="0">
                <a:latin typeface="Arial" panose="020B0604020202020204" pitchFamily="34" charset="0"/>
                <a:ea typeface="楷体_GB2312" pitchFamily="49" charset="-122"/>
                <a:sym typeface="Symbol" panose="05050102010706020507" pitchFamily="18" charset="2"/>
              </a:rPr>
              <a:t></a:t>
            </a:r>
            <a:r>
              <a:rPr lang="en-US" altLang="zh-CN" sz="2400" dirty="0">
                <a:latin typeface="Arial" panose="020B0604020202020204" pitchFamily="34" charset="0"/>
                <a:ea typeface="楷体_GB2312" pitchFamily="49" charset="-122"/>
              </a:rPr>
              <a:t>E1</a:t>
            </a:r>
            <a:r>
              <a:rPr lang="zh-CN" altLang="en-US" sz="2400" dirty="0">
                <a:latin typeface="Arial" panose="020B0604020202020204" pitchFamily="34" charset="0"/>
                <a:ea typeface="楷体_GB2312" pitchFamily="49" charset="-122"/>
              </a:rPr>
              <a:t>当且仅当</a:t>
            </a:r>
            <a:r>
              <a:rPr lang="en-US" altLang="zh-CN" sz="2400" dirty="0">
                <a:latin typeface="Arial" panose="020B0604020202020204" pitchFamily="34" charset="0"/>
                <a:ea typeface="楷体_GB2312" pitchFamily="49" charset="-122"/>
              </a:rPr>
              <a:t>(u</a:t>
            </a:r>
            <a:r>
              <a:rPr lang="zh-CN" altLang="en-US" sz="2400" dirty="0">
                <a:latin typeface="Arial" panose="020B0604020202020204" pitchFamily="34" charset="0"/>
                <a:ea typeface="楷体_GB2312" pitchFamily="49" charset="-122"/>
              </a:rPr>
              <a:t>，</a:t>
            </a:r>
            <a:r>
              <a:rPr lang="en-US" altLang="zh-CN" sz="2400" dirty="0">
                <a:latin typeface="Arial" panose="020B0604020202020204" pitchFamily="34" charset="0"/>
                <a:ea typeface="楷体_GB2312" pitchFamily="49" charset="-122"/>
              </a:rPr>
              <a:t>v)</a:t>
            </a:r>
            <a:r>
              <a:rPr lang="en-US" altLang="zh-CN" sz="2400" dirty="0">
                <a:latin typeface="Arial" panose="020B0604020202020204" pitchFamily="34" charset="0"/>
                <a:ea typeface="楷体_GB2312" pitchFamily="49" charset="-122"/>
                <a:sym typeface="Symbol" panose="05050102010706020507" pitchFamily="18" charset="2"/>
              </a:rPr>
              <a:t></a:t>
            </a:r>
            <a:r>
              <a:rPr lang="en-US" altLang="zh-CN" sz="2400" dirty="0">
                <a:latin typeface="Arial" panose="020B0604020202020204" pitchFamily="34" charset="0"/>
                <a:ea typeface="楷体_GB2312" pitchFamily="49" charset="-122"/>
              </a:rPr>
              <a:t>E</a:t>
            </a:r>
            <a:r>
              <a:rPr lang="zh-CN" altLang="en-US" sz="2400" dirty="0">
                <a:latin typeface="Arial" panose="020B0604020202020204" pitchFamily="34" charset="0"/>
                <a:ea typeface="楷体_GB2312" pitchFamily="49" charset="-122"/>
              </a:rPr>
              <a:t>。</a:t>
            </a:r>
          </a:p>
        </p:txBody>
      </p:sp>
      <p:sp>
        <p:nvSpPr>
          <p:cNvPr id="52227" name="Text Box 4"/>
          <p:cNvSpPr txBox="1"/>
          <p:nvPr/>
        </p:nvSpPr>
        <p:spPr>
          <a:xfrm>
            <a:off x="323850" y="4292600"/>
            <a:ext cx="6008688" cy="457200"/>
          </a:xfrm>
          <a:prstGeom prst="rect">
            <a:avLst/>
          </a:prstGeom>
          <a:solidFill>
            <a:srgbClr val="FFCC00"/>
          </a:solidFill>
          <a:ln w="6350">
            <a:noFill/>
          </a:ln>
        </p:spPr>
        <p:txBody>
          <a:bodyPr wrap="none" anchor="t" anchorCtr="0">
            <a:spAutoFit/>
          </a:bodyPr>
          <a:lstStyle/>
          <a:p>
            <a:pPr eaLnBrk="0" hangingPunct="0"/>
            <a:r>
              <a:rPr lang="en-US" altLang="zh-CN" sz="2400" b="1" dirty="0">
                <a:latin typeface="黑体" panose="02010609060101010101" pitchFamily="2" charset="-122"/>
                <a:ea typeface="黑体" panose="02010609060101010101" pitchFamily="2" charset="-122"/>
              </a:rPr>
              <a:t>U</a:t>
            </a:r>
            <a:r>
              <a:rPr lang="zh-CN" altLang="en-US" sz="2400" b="1" dirty="0">
                <a:latin typeface="黑体" panose="02010609060101010101" pitchFamily="2" charset="-122"/>
                <a:ea typeface="黑体" panose="02010609060101010101" pitchFamily="2" charset="-122"/>
              </a:rPr>
              <a:t>是</a:t>
            </a:r>
            <a:r>
              <a:rPr lang="en-US" altLang="zh-CN" sz="2400" b="1" dirty="0">
                <a:latin typeface="黑体" panose="02010609060101010101" pitchFamily="2" charset="-122"/>
                <a:ea typeface="黑体" panose="02010609060101010101" pitchFamily="2" charset="-122"/>
              </a:rPr>
              <a:t>G</a:t>
            </a:r>
            <a:r>
              <a:rPr lang="zh-CN" altLang="en-US" sz="2400" b="1" dirty="0">
                <a:latin typeface="黑体" panose="02010609060101010101" pitchFamily="2" charset="-122"/>
                <a:ea typeface="黑体" panose="02010609060101010101" pitchFamily="2" charset="-122"/>
              </a:rPr>
              <a:t>的最大团当且仅当</a:t>
            </a:r>
            <a:r>
              <a:rPr lang="en-US" altLang="zh-CN" sz="2400" b="1" dirty="0">
                <a:latin typeface="黑体" panose="02010609060101010101" pitchFamily="2" charset="-122"/>
                <a:ea typeface="黑体" panose="02010609060101010101" pitchFamily="2" charset="-122"/>
              </a:rPr>
              <a:t>U</a:t>
            </a:r>
            <a:r>
              <a:rPr lang="zh-CN" altLang="en-US" sz="2400" b="1" dirty="0">
                <a:latin typeface="黑体" panose="02010609060101010101" pitchFamily="2" charset="-122"/>
                <a:ea typeface="黑体" panose="02010609060101010101" pitchFamily="2" charset="-122"/>
              </a:rPr>
              <a:t>是</a:t>
            </a:r>
            <a:r>
              <a:rPr lang="en-US" altLang="zh-CN" sz="2400" b="1" dirty="0">
                <a:latin typeface="黑体" panose="02010609060101010101" pitchFamily="2" charset="-122"/>
                <a:ea typeface="黑体" panose="02010609060101010101" pitchFamily="2" charset="-122"/>
              </a:rPr>
              <a:t>G</a:t>
            </a:r>
            <a:r>
              <a:rPr lang="zh-CN" altLang="en-US" sz="2400" b="1" dirty="0">
                <a:latin typeface="黑体" panose="02010609060101010101" pitchFamily="2" charset="-122"/>
                <a:ea typeface="黑体" panose="02010609060101010101" pitchFamily="2" charset="-122"/>
              </a:rPr>
              <a:t>的最大独立集。</a:t>
            </a:r>
          </a:p>
        </p:txBody>
      </p:sp>
      <p:sp>
        <p:nvSpPr>
          <p:cNvPr id="52228" name="Line 5"/>
          <p:cNvSpPr/>
          <p:nvPr/>
        </p:nvSpPr>
        <p:spPr>
          <a:xfrm>
            <a:off x="4716463" y="3429000"/>
            <a:ext cx="215900" cy="0"/>
          </a:xfrm>
          <a:prstGeom prst="line">
            <a:avLst/>
          </a:prstGeom>
          <a:ln w="25400" cap="flat" cmpd="sng">
            <a:solidFill>
              <a:schemeClr val="tx1"/>
            </a:solidFill>
            <a:prstDash val="solid"/>
            <a:round/>
            <a:headEnd type="none" w="med" len="med"/>
            <a:tailEnd type="none" w="med" len="med"/>
          </a:ln>
        </p:spPr>
      </p:sp>
      <p:sp>
        <p:nvSpPr>
          <p:cNvPr id="52229" name="Line 6"/>
          <p:cNvSpPr/>
          <p:nvPr/>
        </p:nvSpPr>
        <p:spPr>
          <a:xfrm>
            <a:off x="3924300" y="4365625"/>
            <a:ext cx="215900" cy="0"/>
          </a:xfrm>
          <a:prstGeom prst="line">
            <a:avLst/>
          </a:prstGeom>
          <a:ln w="25400" cap="flat" cmpd="sng">
            <a:solidFill>
              <a:schemeClr val="tx1"/>
            </a:solidFill>
            <a:prstDash val="solid"/>
            <a:round/>
            <a:headEnd type="none" w="med" len="med"/>
            <a:tailEnd type="none" w="med" len="med"/>
          </a:ln>
        </p:spPr>
      </p:sp>
      <p:grpSp>
        <p:nvGrpSpPr>
          <p:cNvPr id="52230" name="Group 7"/>
          <p:cNvGrpSpPr/>
          <p:nvPr/>
        </p:nvGrpSpPr>
        <p:grpSpPr>
          <a:xfrm>
            <a:off x="1379538" y="4930775"/>
            <a:ext cx="2667000" cy="1400175"/>
            <a:chOff x="869" y="3106"/>
            <a:chExt cx="1680" cy="882"/>
          </a:xfrm>
        </p:grpSpPr>
        <p:sp>
          <p:nvSpPr>
            <p:cNvPr id="52231" name="Oval 8"/>
            <p:cNvSpPr/>
            <p:nvPr/>
          </p:nvSpPr>
          <p:spPr>
            <a:xfrm>
              <a:off x="886" y="3106"/>
              <a:ext cx="199" cy="229"/>
            </a:xfrm>
            <a:prstGeom prst="ellipse">
              <a:avLst/>
            </a:prstGeom>
            <a:solidFill>
              <a:srgbClr val="99CC00"/>
            </a:solidFill>
            <a:ln w="12700" cap="flat" cmpd="sng">
              <a:solidFill>
                <a:schemeClr val="tx1"/>
              </a:solidFill>
              <a:prstDash val="solid"/>
              <a:round/>
              <a:headEnd type="none" w="med" len="med"/>
              <a:tailEnd type="none" w="med" len="med"/>
            </a:ln>
          </p:spPr>
          <p:txBody>
            <a:bodyPr wrap="none" anchor="ctr" anchorCtr="0">
              <a:spAutoFit/>
            </a:bodyPr>
            <a:lstStyle/>
            <a:p>
              <a:pPr algn="ctr" eaLnBrk="0" hangingPunct="0"/>
              <a:r>
                <a:rPr lang="en-US" altLang="zh-CN" sz="1200" b="1" dirty="0">
                  <a:latin typeface="Arial" panose="020B0604020202020204" pitchFamily="34" charset="0"/>
                  <a:ea typeface="楷体_GB2312" pitchFamily="49" charset="-122"/>
                </a:rPr>
                <a:t>1</a:t>
              </a:r>
            </a:p>
          </p:txBody>
        </p:sp>
        <p:sp>
          <p:nvSpPr>
            <p:cNvPr id="52232" name="Oval 9"/>
            <p:cNvSpPr/>
            <p:nvPr/>
          </p:nvSpPr>
          <p:spPr>
            <a:xfrm>
              <a:off x="1699" y="3107"/>
              <a:ext cx="199" cy="229"/>
            </a:xfrm>
            <a:prstGeom prst="ellipse">
              <a:avLst/>
            </a:prstGeom>
            <a:solidFill>
              <a:srgbClr val="99CC00"/>
            </a:solidFill>
            <a:ln w="12700" cap="flat" cmpd="sng">
              <a:solidFill>
                <a:schemeClr val="tx1"/>
              </a:solidFill>
              <a:prstDash val="solid"/>
              <a:round/>
              <a:headEnd type="none" w="med" len="med"/>
              <a:tailEnd type="none" w="med" len="med"/>
            </a:ln>
          </p:spPr>
          <p:txBody>
            <a:bodyPr wrap="none" anchor="ctr" anchorCtr="0">
              <a:spAutoFit/>
            </a:bodyPr>
            <a:lstStyle/>
            <a:p>
              <a:pPr algn="ctr" eaLnBrk="0" hangingPunct="0"/>
              <a:r>
                <a:rPr lang="en-US" altLang="zh-CN" sz="1200" b="1" dirty="0">
                  <a:latin typeface="Arial" panose="020B0604020202020204" pitchFamily="34" charset="0"/>
                  <a:ea typeface="楷体_GB2312" pitchFamily="49" charset="-122"/>
                </a:rPr>
                <a:t>2</a:t>
              </a:r>
            </a:p>
          </p:txBody>
        </p:sp>
        <p:sp>
          <p:nvSpPr>
            <p:cNvPr id="52233" name="Oval 10"/>
            <p:cNvSpPr/>
            <p:nvPr/>
          </p:nvSpPr>
          <p:spPr>
            <a:xfrm>
              <a:off x="869" y="3759"/>
              <a:ext cx="199" cy="229"/>
            </a:xfrm>
            <a:prstGeom prst="ellipse">
              <a:avLst/>
            </a:prstGeom>
            <a:solidFill>
              <a:srgbClr val="FFCC00"/>
            </a:solidFill>
            <a:ln w="12700" cap="flat" cmpd="sng">
              <a:solidFill>
                <a:schemeClr val="tx1"/>
              </a:solidFill>
              <a:prstDash val="solid"/>
              <a:round/>
              <a:headEnd type="none" w="med" len="med"/>
              <a:tailEnd type="none" w="med" len="med"/>
            </a:ln>
          </p:spPr>
          <p:txBody>
            <a:bodyPr wrap="none" anchor="ctr" anchorCtr="0">
              <a:spAutoFit/>
            </a:bodyPr>
            <a:lstStyle/>
            <a:p>
              <a:pPr algn="ctr" eaLnBrk="0" hangingPunct="0"/>
              <a:r>
                <a:rPr lang="en-US" altLang="zh-CN" sz="1200" b="1" dirty="0">
                  <a:latin typeface="Arial" panose="020B0604020202020204" pitchFamily="34" charset="0"/>
                  <a:ea typeface="楷体_GB2312" pitchFamily="49" charset="-122"/>
                </a:rPr>
                <a:t>4</a:t>
              </a:r>
            </a:p>
          </p:txBody>
        </p:sp>
        <p:sp>
          <p:nvSpPr>
            <p:cNvPr id="52234" name="Oval 11"/>
            <p:cNvSpPr/>
            <p:nvPr/>
          </p:nvSpPr>
          <p:spPr>
            <a:xfrm>
              <a:off x="1699" y="3759"/>
              <a:ext cx="199" cy="229"/>
            </a:xfrm>
            <a:prstGeom prst="ellipse">
              <a:avLst/>
            </a:prstGeom>
            <a:solidFill>
              <a:srgbClr val="99CC00"/>
            </a:solidFill>
            <a:ln w="12700" cap="flat" cmpd="sng">
              <a:solidFill>
                <a:schemeClr val="tx1"/>
              </a:solidFill>
              <a:prstDash val="solid"/>
              <a:round/>
              <a:headEnd type="none" w="med" len="med"/>
              <a:tailEnd type="none" w="med" len="med"/>
            </a:ln>
          </p:spPr>
          <p:txBody>
            <a:bodyPr wrap="none" anchor="ctr" anchorCtr="0">
              <a:spAutoFit/>
            </a:bodyPr>
            <a:lstStyle/>
            <a:p>
              <a:pPr algn="ctr" eaLnBrk="0" hangingPunct="0"/>
              <a:r>
                <a:rPr lang="en-US" altLang="zh-CN" sz="1200" b="1" dirty="0">
                  <a:latin typeface="Arial" panose="020B0604020202020204" pitchFamily="34" charset="0"/>
                  <a:ea typeface="楷体_GB2312" pitchFamily="49" charset="-122"/>
                </a:rPr>
                <a:t>5</a:t>
              </a:r>
            </a:p>
          </p:txBody>
        </p:sp>
        <p:sp>
          <p:nvSpPr>
            <p:cNvPr id="52235" name="Oval 12"/>
            <p:cNvSpPr/>
            <p:nvPr/>
          </p:nvSpPr>
          <p:spPr>
            <a:xfrm>
              <a:off x="2350" y="3404"/>
              <a:ext cx="199" cy="229"/>
            </a:xfrm>
            <a:prstGeom prst="ellipse">
              <a:avLst/>
            </a:prstGeom>
            <a:solidFill>
              <a:srgbClr val="FFCC00"/>
            </a:solidFill>
            <a:ln w="12700" cap="flat" cmpd="sng">
              <a:solidFill>
                <a:schemeClr val="tx1"/>
              </a:solidFill>
              <a:prstDash val="solid"/>
              <a:round/>
              <a:headEnd type="none" w="med" len="med"/>
              <a:tailEnd type="none" w="med" len="med"/>
            </a:ln>
          </p:spPr>
          <p:txBody>
            <a:bodyPr wrap="none" anchor="ctr" anchorCtr="0">
              <a:spAutoFit/>
            </a:bodyPr>
            <a:lstStyle/>
            <a:p>
              <a:pPr algn="ctr" eaLnBrk="0" hangingPunct="0"/>
              <a:r>
                <a:rPr lang="en-US" altLang="zh-CN" sz="1200" b="1" dirty="0">
                  <a:latin typeface="Arial" panose="020B0604020202020204" pitchFamily="34" charset="0"/>
                  <a:ea typeface="楷体_GB2312" pitchFamily="49" charset="-122"/>
                </a:rPr>
                <a:t>3</a:t>
              </a:r>
            </a:p>
          </p:txBody>
        </p:sp>
        <p:cxnSp>
          <p:nvCxnSpPr>
            <p:cNvPr id="52236" name="AutoShape 13"/>
            <p:cNvCxnSpPr>
              <a:stCxn id="52231" idx="6"/>
              <a:endCxn id="52232" idx="2"/>
            </p:cNvCxnSpPr>
            <p:nvPr/>
          </p:nvCxnSpPr>
          <p:spPr>
            <a:xfrm>
              <a:off x="1085" y="3221"/>
              <a:ext cx="614" cy="1"/>
            </a:xfrm>
            <a:prstGeom prst="straightConnector1">
              <a:avLst/>
            </a:prstGeom>
            <a:ln w="50800" cap="flat" cmpd="sng">
              <a:solidFill>
                <a:srgbClr val="FF6600"/>
              </a:solidFill>
              <a:prstDash val="solid"/>
              <a:round/>
              <a:headEnd type="none" w="med" len="med"/>
              <a:tailEnd type="none" w="med" len="med"/>
            </a:ln>
          </p:spPr>
        </p:cxnSp>
        <p:cxnSp>
          <p:nvCxnSpPr>
            <p:cNvPr id="52237" name="AutoShape 14"/>
            <p:cNvCxnSpPr>
              <a:stCxn id="52231" idx="4"/>
              <a:endCxn id="52233" idx="0"/>
            </p:cNvCxnSpPr>
            <p:nvPr/>
          </p:nvCxnSpPr>
          <p:spPr>
            <a:xfrm flipH="1">
              <a:off x="969" y="3335"/>
              <a:ext cx="17" cy="424"/>
            </a:xfrm>
            <a:prstGeom prst="straightConnector1">
              <a:avLst/>
            </a:prstGeom>
            <a:ln w="12700" cap="flat" cmpd="sng">
              <a:solidFill>
                <a:schemeClr val="tx1"/>
              </a:solidFill>
              <a:prstDash val="solid"/>
              <a:round/>
              <a:headEnd type="none" w="med" len="med"/>
              <a:tailEnd type="none" w="med" len="med"/>
            </a:ln>
          </p:spPr>
        </p:cxnSp>
        <p:cxnSp>
          <p:nvCxnSpPr>
            <p:cNvPr id="52238" name="AutoShape 15"/>
            <p:cNvCxnSpPr>
              <a:stCxn id="52233" idx="6"/>
              <a:endCxn id="52234" idx="2"/>
            </p:cNvCxnSpPr>
            <p:nvPr/>
          </p:nvCxnSpPr>
          <p:spPr>
            <a:xfrm>
              <a:off x="1068" y="3874"/>
              <a:ext cx="631" cy="0"/>
            </a:xfrm>
            <a:prstGeom prst="straightConnector1">
              <a:avLst/>
            </a:prstGeom>
            <a:ln w="12700" cap="flat" cmpd="sng">
              <a:solidFill>
                <a:schemeClr val="tx1"/>
              </a:solidFill>
              <a:prstDash val="solid"/>
              <a:round/>
              <a:headEnd type="none" w="med" len="med"/>
              <a:tailEnd type="none" w="med" len="med"/>
            </a:ln>
          </p:spPr>
        </p:cxnSp>
        <p:cxnSp>
          <p:nvCxnSpPr>
            <p:cNvPr id="52239" name="AutoShape 16"/>
            <p:cNvCxnSpPr>
              <a:stCxn id="52234" idx="0"/>
              <a:endCxn id="52232" idx="4"/>
            </p:cNvCxnSpPr>
            <p:nvPr/>
          </p:nvCxnSpPr>
          <p:spPr>
            <a:xfrm flipV="1">
              <a:off x="1799" y="3336"/>
              <a:ext cx="0" cy="423"/>
            </a:xfrm>
            <a:prstGeom prst="straightConnector1">
              <a:avLst/>
            </a:prstGeom>
            <a:ln w="50800" cap="flat" cmpd="sng">
              <a:solidFill>
                <a:srgbClr val="FF6600"/>
              </a:solidFill>
              <a:prstDash val="solid"/>
              <a:round/>
              <a:headEnd type="none" w="med" len="med"/>
              <a:tailEnd type="none" w="med" len="med"/>
            </a:ln>
          </p:spPr>
        </p:cxnSp>
        <p:cxnSp>
          <p:nvCxnSpPr>
            <p:cNvPr id="52240" name="AutoShape 17"/>
            <p:cNvCxnSpPr>
              <a:stCxn id="52231" idx="5"/>
              <a:endCxn id="52234" idx="1"/>
            </p:cNvCxnSpPr>
            <p:nvPr/>
          </p:nvCxnSpPr>
          <p:spPr>
            <a:xfrm>
              <a:off x="1056" y="3301"/>
              <a:ext cx="672" cy="492"/>
            </a:xfrm>
            <a:prstGeom prst="straightConnector1">
              <a:avLst/>
            </a:prstGeom>
            <a:ln w="50800" cap="flat" cmpd="sng">
              <a:solidFill>
                <a:srgbClr val="FF6600"/>
              </a:solidFill>
              <a:prstDash val="solid"/>
              <a:round/>
              <a:headEnd type="none" w="med" len="med"/>
              <a:tailEnd type="none" w="med" len="med"/>
            </a:ln>
          </p:spPr>
        </p:cxnSp>
        <p:cxnSp>
          <p:nvCxnSpPr>
            <p:cNvPr id="52241" name="AutoShape 18"/>
            <p:cNvCxnSpPr>
              <a:stCxn id="52235" idx="1"/>
              <a:endCxn id="52232" idx="6"/>
            </p:cNvCxnSpPr>
            <p:nvPr/>
          </p:nvCxnSpPr>
          <p:spPr>
            <a:xfrm flipH="1" flipV="1">
              <a:off x="1898" y="3222"/>
              <a:ext cx="481" cy="216"/>
            </a:xfrm>
            <a:prstGeom prst="straightConnector1">
              <a:avLst/>
            </a:prstGeom>
            <a:ln w="12700" cap="flat" cmpd="sng">
              <a:solidFill>
                <a:schemeClr val="tx1"/>
              </a:solidFill>
              <a:prstDash val="solid"/>
              <a:round/>
              <a:headEnd type="none" w="med" len="med"/>
              <a:tailEnd type="none" w="med" len="med"/>
            </a:ln>
          </p:spPr>
        </p:cxnSp>
        <p:cxnSp>
          <p:nvCxnSpPr>
            <p:cNvPr id="52242" name="AutoShape 19"/>
            <p:cNvCxnSpPr>
              <a:stCxn id="52234" idx="6"/>
              <a:endCxn id="52235" idx="3"/>
            </p:cNvCxnSpPr>
            <p:nvPr/>
          </p:nvCxnSpPr>
          <p:spPr>
            <a:xfrm flipV="1">
              <a:off x="1898" y="3599"/>
              <a:ext cx="481" cy="275"/>
            </a:xfrm>
            <a:prstGeom prst="straightConnector1">
              <a:avLst/>
            </a:prstGeom>
            <a:ln w="12700" cap="flat" cmpd="sng">
              <a:solidFill>
                <a:schemeClr val="tx1"/>
              </a:solidFill>
              <a:prstDash val="solid"/>
              <a:round/>
              <a:headEnd type="none" w="med" len="med"/>
              <a:tailEnd type="none" w="med" len="med"/>
            </a:ln>
          </p:spPr>
        </p:cxnSp>
      </p:grpSp>
      <p:grpSp>
        <p:nvGrpSpPr>
          <p:cNvPr id="52243" name="Group 20"/>
          <p:cNvGrpSpPr/>
          <p:nvPr/>
        </p:nvGrpSpPr>
        <p:grpSpPr>
          <a:xfrm>
            <a:off x="4956175" y="5016500"/>
            <a:ext cx="2365375" cy="1303338"/>
            <a:chOff x="2362" y="3217"/>
            <a:chExt cx="1309" cy="722"/>
          </a:xfrm>
        </p:grpSpPr>
        <p:sp>
          <p:nvSpPr>
            <p:cNvPr id="52244" name="Oval 21"/>
            <p:cNvSpPr/>
            <p:nvPr/>
          </p:nvSpPr>
          <p:spPr>
            <a:xfrm>
              <a:off x="2375" y="3237"/>
              <a:ext cx="175" cy="202"/>
            </a:xfrm>
            <a:prstGeom prst="ellipse">
              <a:avLst/>
            </a:prstGeom>
            <a:solidFill>
              <a:srgbClr val="99CC00"/>
            </a:solidFill>
            <a:ln w="12700" cap="flat" cmpd="sng">
              <a:solidFill>
                <a:schemeClr val="tx1"/>
              </a:solidFill>
              <a:prstDash val="solid"/>
              <a:round/>
              <a:headEnd type="none" w="med" len="med"/>
              <a:tailEnd type="none" w="med" len="med"/>
            </a:ln>
          </p:spPr>
          <p:txBody>
            <a:bodyPr wrap="none" anchor="ctr" anchorCtr="0">
              <a:spAutoFit/>
            </a:bodyPr>
            <a:lstStyle/>
            <a:p>
              <a:pPr algn="ctr" eaLnBrk="0" hangingPunct="0"/>
              <a:r>
                <a:rPr lang="en-US" altLang="zh-CN" sz="1200" b="1" dirty="0">
                  <a:latin typeface="Arial" panose="020B0604020202020204" pitchFamily="34" charset="0"/>
                  <a:ea typeface="楷体_GB2312" pitchFamily="49" charset="-122"/>
                </a:rPr>
                <a:t>1</a:t>
              </a:r>
            </a:p>
          </p:txBody>
        </p:sp>
        <p:sp>
          <p:nvSpPr>
            <p:cNvPr id="52245" name="Oval 22"/>
            <p:cNvSpPr/>
            <p:nvPr/>
          </p:nvSpPr>
          <p:spPr>
            <a:xfrm>
              <a:off x="3119" y="3217"/>
              <a:ext cx="175" cy="201"/>
            </a:xfrm>
            <a:prstGeom prst="ellipse">
              <a:avLst/>
            </a:prstGeom>
            <a:solidFill>
              <a:srgbClr val="99CC00"/>
            </a:solidFill>
            <a:ln w="12700" cap="flat" cmpd="sng">
              <a:solidFill>
                <a:schemeClr val="tx1"/>
              </a:solidFill>
              <a:prstDash val="solid"/>
              <a:round/>
              <a:headEnd type="none" w="med" len="med"/>
              <a:tailEnd type="none" w="med" len="med"/>
            </a:ln>
          </p:spPr>
          <p:txBody>
            <a:bodyPr wrap="none" anchor="ctr" anchorCtr="0">
              <a:spAutoFit/>
            </a:bodyPr>
            <a:lstStyle/>
            <a:p>
              <a:pPr algn="ctr" eaLnBrk="0" hangingPunct="0"/>
              <a:r>
                <a:rPr lang="en-US" altLang="zh-CN" sz="1200" b="1" dirty="0">
                  <a:latin typeface="Arial" panose="020B0604020202020204" pitchFamily="34" charset="0"/>
                  <a:ea typeface="楷体_GB2312" pitchFamily="49" charset="-122"/>
                </a:rPr>
                <a:t>2</a:t>
              </a:r>
            </a:p>
          </p:txBody>
        </p:sp>
        <p:sp>
          <p:nvSpPr>
            <p:cNvPr id="52246" name="Oval 23"/>
            <p:cNvSpPr/>
            <p:nvPr/>
          </p:nvSpPr>
          <p:spPr>
            <a:xfrm>
              <a:off x="2362" y="3738"/>
              <a:ext cx="175" cy="201"/>
            </a:xfrm>
            <a:prstGeom prst="ellipse">
              <a:avLst/>
            </a:prstGeom>
            <a:solidFill>
              <a:srgbClr val="FFCC00"/>
            </a:solidFill>
            <a:ln w="12700" cap="flat" cmpd="sng">
              <a:solidFill>
                <a:schemeClr val="tx1"/>
              </a:solidFill>
              <a:prstDash val="solid"/>
              <a:round/>
              <a:headEnd type="none" w="med" len="med"/>
              <a:tailEnd type="none" w="med" len="med"/>
            </a:ln>
          </p:spPr>
          <p:txBody>
            <a:bodyPr wrap="none" anchor="ctr" anchorCtr="0">
              <a:spAutoFit/>
            </a:bodyPr>
            <a:lstStyle/>
            <a:p>
              <a:pPr algn="ctr" eaLnBrk="0" hangingPunct="0"/>
              <a:r>
                <a:rPr lang="en-US" altLang="zh-CN" sz="1200" b="1" dirty="0">
                  <a:latin typeface="Arial" panose="020B0604020202020204" pitchFamily="34" charset="0"/>
                  <a:ea typeface="楷体_GB2312" pitchFamily="49" charset="-122"/>
                </a:rPr>
                <a:t>4</a:t>
              </a:r>
            </a:p>
          </p:txBody>
        </p:sp>
        <p:sp>
          <p:nvSpPr>
            <p:cNvPr id="52247" name="Oval 24"/>
            <p:cNvSpPr/>
            <p:nvPr/>
          </p:nvSpPr>
          <p:spPr>
            <a:xfrm>
              <a:off x="3119" y="3716"/>
              <a:ext cx="175" cy="201"/>
            </a:xfrm>
            <a:prstGeom prst="ellipse">
              <a:avLst/>
            </a:prstGeom>
            <a:solidFill>
              <a:srgbClr val="99CC00"/>
            </a:solidFill>
            <a:ln w="12700" cap="flat" cmpd="sng">
              <a:solidFill>
                <a:schemeClr val="tx1"/>
              </a:solidFill>
              <a:prstDash val="solid"/>
              <a:round/>
              <a:headEnd type="none" w="med" len="med"/>
              <a:tailEnd type="none" w="med" len="med"/>
            </a:ln>
          </p:spPr>
          <p:txBody>
            <a:bodyPr wrap="none" anchor="ctr" anchorCtr="0">
              <a:spAutoFit/>
            </a:bodyPr>
            <a:lstStyle/>
            <a:p>
              <a:pPr algn="ctr" eaLnBrk="0" hangingPunct="0"/>
              <a:r>
                <a:rPr lang="en-US" altLang="zh-CN" sz="1200" b="1" dirty="0">
                  <a:latin typeface="Arial" panose="020B0604020202020204" pitchFamily="34" charset="0"/>
                  <a:ea typeface="楷体_GB2312" pitchFamily="49" charset="-122"/>
                </a:rPr>
                <a:t>5</a:t>
              </a:r>
            </a:p>
          </p:txBody>
        </p:sp>
        <p:sp>
          <p:nvSpPr>
            <p:cNvPr id="52248" name="Oval 25"/>
            <p:cNvSpPr/>
            <p:nvPr/>
          </p:nvSpPr>
          <p:spPr>
            <a:xfrm>
              <a:off x="3496" y="3466"/>
              <a:ext cx="175" cy="201"/>
            </a:xfrm>
            <a:prstGeom prst="ellipse">
              <a:avLst/>
            </a:prstGeom>
            <a:solidFill>
              <a:srgbClr val="FFCC00"/>
            </a:solidFill>
            <a:ln w="12700" cap="flat" cmpd="sng">
              <a:solidFill>
                <a:schemeClr val="tx1"/>
              </a:solidFill>
              <a:prstDash val="solid"/>
              <a:round/>
              <a:headEnd type="none" w="med" len="med"/>
              <a:tailEnd type="none" w="med" len="med"/>
            </a:ln>
          </p:spPr>
          <p:txBody>
            <a:bodyPr wrap="none" anchor="ctr" anchorCtr="0">
              <a:spAutoFit/>
            </a:bodyPr>
            <a:lstStyle/>
            <a:p>
              <a:pPr algn="ctr" eaLnBrk="0" hangingPunct="0"/>
              <a:r>
                <a:rPr lang="en-US" altLang="zh-CN" sz="1200" b="1" dirty="0">
                  <a:latin typeface="Arial" panose="020B0604020202020204" pitchFamily="34" charset="0"/>
                  <a:ea typeface="楷体_GB2312" pitchFamily="49" charset="-122"/>
                </a:rPr>
                <a:t>3</a:t>
              </a:r>
            </a:p>
          </p:txBody>
        </p:sp>
        <p:cxnSp>
          <p:nvCxnSpPr>
            <p:cNvPr id="52249" name="AutoShape 26"/>
            <p:cNvCxnSpPr>
              <a:stCxn id="52244" idx="6"/>
              <a:endCxn id="52248" idx="2"/>
            </p:cNvCxnSpPr>
            <p:nvPr/>
          </p:nvCxnSpPr>
          <p:spPr>
            <a:xfrm>
              <a:off x="2562" y="3339"/>
              <a:ext cx="922" cy="228"/>
            </a:xfrm>
            <a:prstGeom prst="straightConnector1">
              <a:avLst/>
            </a:prstGeom>
            <a:ln w="12700" cap="flat" cmpd="sng">
              <a:solidFill>
                <a:schemeClr val="tx1"/>
              </a:solidFill>
              <a:prstDash val="solid"/>
              <a:round/>
              <a:headEnd type="none" w="med" len="med"/>
              <a:tailEnd type="none" w="med" len="med"/>
            </a:ln>
          </p:spPr>
        </p:cxnSp>
        <p:cxnSp>
          <p:nvCxnSpPr>
            <p:cNvPr id="52250" name="AutoShape 27"/>
            <p:cNvCxnSpPr>
              <a:stCxn id="52246" idx="7"/>
              <a:endCxn id="52248" idx="2"/>
            </p:cNvCxnSpPr>
            <p:nvPr/>
          </p:nvCxnSpPr>
          <p:spPr>
            <a:xfrm flipV="1">
              <a:off x="2520" y="3567"/>
              <a:ext cx="964" cy="191"/>
            </a:xfrm>
            <a:prstGeom prst="straightConnector1">
              <a:avLst/>
            </a:prstGeom>
            <a:ln w="12700" cap="flat" cmpd="sng">
              <a:solidFill>
                <a:schemeClr val="tx1"/>
              </a:solidFill>
              <a:prstDash val="solid"/>
              <a:round/>
              <a:headEnd type="none" w="med" len="med"/>
              <a:tailEnd type="none" w="med" len="med"/>
            </a:ln>
          </p:spPr>
        </p:cxnSp>
        <p:cxnSp>
          <p:nvCxnSpPr>
            <p:cNvPr id="52251" name="AutoShape 28"/>
            <p:cNvCxnSpPr>
              <a:stCxn id="52246" idx="7"/>
              <a:endCxn id="52245" idx="2"/>
            </p:cNvCxnSpPr>
            <p:nvPr/>
          </p:nvCxnSpPr>
          <p:spPr>
            <a:xfrm flipV="1">
              <a:off x="2520" y="3318"/>
              <a:ext cx="587" cy="440"/>
            </a:xfrm>
            <a:prstGeom prst="straightConnector1">
              <a:avLst/>
            </a:prstGeom>
            <a:ln w="12700" cap="flat" cmpd="sng">
              <a:solidFill>
                <a:schemeClr val="tx1"/>
              </a:solidFill>
              <a:prstDash val="solid"/>
              <a:round/>
              <a:headEnd type="none" w="med" len="med"/>
              <a:tailEnd type="none" w="med" len="med"/>
            </a:ln>
          </p:spPr>
        </p:cxnSp>
      </p:gr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ChangeArrowheads="1"/>
          </p:cNvSpPr>
          <p:nvPr/>
        </p:nvSpPr>
        <p:spPr bwMode="auto">
          <a:xfrm>
            <a:off x="611188" y="0"/>
            <a:ext cx="7772400" cy="803275"/>
          </a:xfrm>
          <a:prstGeom prst="rect">
            <a:avLst/>
          </a:prstGeom>
          <a:noFill/>
          <a:ln w="9525">
            <a:noFill/>
            <a:miter lim="800000"/>
          </a:ln>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3900" b="1" i="0" u="none" strike="noStrike" kern="1200" cap="none" spc="0" normalizeH="0" baseline="0" noProof="0">
                <a:ln>
                  <a:noFill/>
                </a:ln>
                <a:solidFill>
                  <a:schemeClr val="tx2"/>
                </a:solidFill>
                <a:effectLst>
                  <a:outerShdw blurRad="38100" dist="38100" dir="2700000" algn="tl">
                    <a:srgbClr val="C0C0C0"/>
                  </a:outerShdw>
                </a:effectLst>
                <a:uLnTx/>
                <a:uFillTx/>
                <a:latin typeface="Arial" panose="020B0604020202020204" pitchFamily="34" charset="0"/>
                <a:ea typeface="黑体" panose="02010609060101010101" pitchFamily="2" charset="-122"/>
                <a:cs typeface="+mn-cs"/>
              </a:rPr>
              <a:t>最大团问题</a:t>
            </a:r>
            <a:endParaRPr kumimoji="0" lang="zh-CN" altLang="en-US" sz="3900" b="1" i="0" u="none" strike="noStrike" kern="1200" cap="none" spc="0" normalizeH="0" baseline="0" noProof="0">
              <a:ln>
                <a:noFill/>
              </a:ln>
              <a:solidFill>
                <a:schemeClr val="tx2"/>
              </a:solidFill>
              <a:effectLst>
                <a:outerShdw blurRad="38100" dist="38100" dir="2700000" algn="tl">
                  <a:srgbClr val="C0C0C0"/>
                </a:outerShdw>
              </a:effectLst>
              <a:uLnTx/>
              <a:uFillTx/>
              <a:latin typeface="Arial" panose="020B0604020202020204" pitchFamily="34" charset="0"/>
              <a:ea typeface="黑体" panose="02010609060101010101" pitchFamily="2" charset="-122"/>
              <a:cs typeface="+mn-cs"/>
            </a:endParaRPr>
          </a:p>
        </p:txBody>
      </p:sp>
      <p:sp>
        <p:nvSpPr>
          <p:cNvPr id="53250" name="Text Box 3"/>
          <p:cNvSpPr txBox="1"/>
          <p:nvPr/>
        </p:nvSpPr>
        <p:spPr>
          <a:xfrm>
            <a:off x="395288" y="765175"/>
            <a:ext cx="8497887" cy="1311275"/>
          </a:xfrm>
          <a:prstGeom prst="rect">
            <a:avLst/>
          </a:prstGeom>
          <a:noFill/>
          <a:ln w="6350">
            <a:noFill/>
          </a:ln>
        </p:spPr>
        <p:txBody>
          <a:bodyPr anchor="t" anchorCtr="0">
            <a:spAutoFit/>
          </a:bodyPr>
          <a:lstStyle/>
          <a:p>
            <a:pPr eaLnBrk="0" hangingPunct="0">
              <a:buClr>
                <a:schemeClr val="accent2"/>
              </a:buClr>
              <a:buChar char="•"/>
            </a:pPr>
            <a:r>
              <a:rPr lang="zh-CN" altLang="en-US" sz="2000" dirty="0">
                <a:latin typeface="Arial" panose="020B0604020202020204" pitchFamily="34" charset="0"/>
                <a:ea typeface="楷体_GB2312" pitchFamily="49" charset="-122"/>
              </a:rPr>
              <a:t>解空间：子集树</a:t>
            </a:r>
          </a:p>
          <a:p>
            <a:pPr eaLnBrk="0" hangingPunct="0">
              <a:buClr>
                <a:schemeClr val="accent2"/>
              </a:buClr>
              <a:buChar char="•"/>
            </a:pPr>
            <a:r>
              <a:rPr lang="zh-CN" altLang="en-US" sz="2000" dirty="0">
                <a:latin typeface="Arial" panose="020B0604020202020204" pitchFamily="34" charset="0"/>
                <a:ea typeface="楷体_GB2312" pitchFamily="49" charset="-122"/>
              </a:rPr>
              <a:t>可行性约束函数：顶点</a:t>
            </a:r>
            <a:r>
              <a:rPr lang="en-US" altLang="zh-CN" sz="2000" dirty="0">
                <a:latin typeface="Arial" panose="020B0604020202020204" pitchFamily="34" charset="0"/>
                <a:ea typeface="楷体_GB2312" pitchFamily="49" charset="-122"/>
              </a:rPr>
              <a:t>i</a:t>
            </a:r>
            <a:r>
              <a:rPr lang="zh-CN" altLang="en-US" sz="2000" dirty="0">
                <a:latin typeface="Arial" panose="020B0604020202020204" pitchFamily="34" charset="0"/>
                <a:ea typeface="楷体_GB2312" pitchFamily="49" charset="-122"/>
              </a:rPr>
              <a:t>到已选入的顶点集中每一个顶点都有边相连。 </a:t>
            </a:r>
          </a:p>
          <a:p>
            <a:pPr eaLnBrk="0" hangingPunct="0">
              <a:buClr>
                <a:schemeClr val="accent2"/>
              </a:buClr>
              <a:buChar char="•"/>
            </a:pPr>
            <a:r>
              <a:rPr lang="zh-CN" altLang="en-US" sz="2000" dirty="0">
                <a:latin typeface="Arial" panose="020B0604020202020204" pitchFamily="34" charset="0"/>
                <a:ea typeface="楷体_GB2312" pitchFamily="49" charset="-122"/>
              </a:rPr>
              <a:t>上界函数：有足够多的可选择顶点使得算法有可能在右子树中找到更大的团。 </a:t>
            </a:r>
          </a:p>
        </p:txBody>
      </p:sp>
      <p:sp>
        <p:nvSpPr>
          <p:cNvPr id="53251" name="Text Box 4"/>
          <p:cNvSpPr txBox="1"/>
          <p:nvPr/>
        </p:nvSpPr>
        <p:spPr>
          <a:xfrm>
            <a:off x="323850" y="2120900"/>
            <a:ext cx="3894138" cy="4737100"/>
          </a:xfrm>
          <a:prstGeom prst="rect">
            <a:avLst/>
          </a:prstGeom>
          <a:noFill/>
          <a:ln w="6350">
            <a:noFill/>
          </a:ln>
        </p:spPr>
        <p:txBody>
          <a:bodyPr wrap="none" anchor="t" anchorCtr="0">
            <a:spAutoFit/>
          </a:bodyPr>
          <a:lstStyle/>
          <a:p>
            <a:pPr eaLnBrk="0" hangingPunct="0"/>
            <a:r>
              <a:rPr lang="en-US" altLang="zh-CN" sz="1600" dirty="0">
                <a:latin typeface="Arial" panose="020B0604020202020204" pitchFamily="34" charset="0"/>
              </a:rPr>
              <a:t>void Clique::</a:t>
            </a:r>
            <a:r>
              <a:rPr lang="en-US" altLang="zh-CN" sz="1600" b="1" dirty="0">
                <a:latin typeface="Arial" panose="020B0604020202020204" pitchFamily="34" charset="0"/>
              </a:rPr>
              <a:t>Backtrack</a:t>
            </a:r>
            <a:r>
              <a:rPr lang="en-US" altLang="zh-CN" sz="1600" dirty="0">
                <a:latin typeface="Arial" panose="020B0604020202020204" pitchFamily="34" charset="0"/>
              </a:rPr>
              <a:t>(int i)</a:t>
            </a:r>
          </a:p>
          <a:p>
            <a:pPr eaLnBrk="0" hangingPunct="0"/>
            <a:r>
              <a:rPr lang="en-US" altLang="zh-CN" sz="1600" dirty="0">
                <a:latin typeface="Arial" panose="020B0604020202020204" pitchFamily="34" charset="0"/>
              </a:rPr>
              <a:t>{// </a:t>
            </a:r>
            <a:r>
              <a:rPr lang="zh-CN" altLang="en-US" sz="1600" dirty="0">
                <a:latin typeface="Arial" panose="020B0604020202020204" pitchFamily="34" charset="0"/>
              </a:rPr>
              <a:t>计算最大团</a:t>
            </a:r>
          </a:p>
          <a:p>
            <a:pPr eaLnBrk="0" hangingPunct="0"/>
            <a:r>
              <a:rPr lang="zh-CN" altLang="en-US" sz="1600" dirty="0">
                <a:latin typeface="Arial" panose="020B0604020202020204" pitchFamily="34" charset="0"/>
              </a:rPr>
              <a:t>   </a:t>
            </a:r>
            <a:r>
              <a:rPr lang="en-US" altLang="zh-CN" sz="1600" dirty="0">
                <a:latin typeface="Arial" panose="020B0604020202020204" pitchFamily="34" charset="0"/>
              </a:rPr>
              <a:t>if (i &gt; n) {// </a:t>
            </a:r>
            <a:r>
              <a:rPr lang="zh-CN" altLang="en-US" sz="1600" dirty="0">
                <a:latin typeface="Arial" panose="020B0604020202020204" pitchFamily="34" charset="0"/>
              </a:rPr>
              <a:t>到达叶结点</a:t>
            </a:r>
          </a:p>
          <a:p>
            <a:pPr eaLnBrk="0" hangingPunct="0"/>
            <a:r>
              <a:rPr lang="zh-CN" altLang="en-US" sz="1600" dirty="0">
                <a:latin typeface="Arial" panose="020B0604020202020204" pitchFamily="34" charset="0"/>
              </a:rPr>
              <a:t>      </a:t>
            </a:r>
            <a:r>
              <a:rPr lang="en-US" altLang="zh-CN" sz="1600" dirty="0">
                <a:latin typeface="Arial" panose="020B0604020202020204" pitchFamily="34" charset="0"/>
              </a:rPr>
              <a:t>for (int j = 1; j &lt;= n; j++) bestx[j] = x[j];</a:t>
            </a:r>
          </a:p>
          <a:p>
            <a:pPr eaLnBrk="0" hangingPunct="0"/>
            <a:r>
              <a:rPr lang="en-US" altLang="zh-CN" sz="1600" dirty="0">
                <a:latin typeface="Arial" panose="020B0604020202020204" pitchFamily="34" charset="0"/>
              </a:rPr>
              <a:t>      bestn = cn;   return;}</a:t>
            </a:r>
          </a:p>
          <a:p>
            <a:pPr eaLnBrk="0" hangingPunct="0"/>
            <a:r>
              <a:rPr lang="en-US" altLang="zh-CN" sz="1600" dirty="0">
                <a:latin typeface="Arial" panose="020B0604020202020204" pitchFamily="34" charset="0"/>
              </a:rPr>
              <a:t>   // </a:t>
            </a:r>
            <a:r>
              <a:rPr lang="zh-CN" altLang="en-US" sz="1600" dirty="0">
                <a:latin typeface="Arial" panose="020B0604020202020204" pitchFamily="34" charset="0"/>
              </a:rPr>
              <a:t>检查顶点 </a:t>
            </a:r>
            <a:r>
              <a:rPr lang="en-US" altLang="zh-CN" sz="1600" dirty="0">
                <a:latin typeface="Arial" panose="020B0604020202020204" pitchFamily="34" charset="0"/>
              </a:rPr>
              <a:t>i </a:t>
            </a:r>
            <a:r>
              <a:rPr lang="zh-CN" altLang="en-US" sz="1600" dirty="0">
                <a:latin typeface="Arial" panose="020B0604020202020204" pitchFamily="34" charset="0"/>
              </a:rPr>
              <a:t>与当前团的连接</a:t>
            </a:r>
          </a:p>
          <a:p>
            <a:pPr eaLnBrk="0" hangingPunct="0"/>
            <a:r>
              <a:rPr lang="zh-CN" altLang="en-US" sz="1600" dirty="0">
                <a:latin typeface="Arial" panose="020B0604020202020204" pitchFamily="34" charset="0"/>
              </a:rPr>
              <a:t>   </a:t>
            </a:r>
            <a:r>
              <a:rPr lang="en-US" altLang="zh-CN" sz="1600" dirty="0">
                <a:latin typeface="Arial" panose="020B0604020202020204" pitchFamily="34" charset="0"/>
              </a:rPr>
              <a:t>int OK = 1;</a:t>
            </a:r>
          </a:p>
          <a:p>
            <a:pPr eaLnBrk="0" hangingPunct="0"/>
            <a:r>
              <a:rPr lang="en-US" altLang="zh-CN" sz="1600" dirty="0">
                <a:latin typeface="Arial" panose="020B0604020202020204" pitchFamily="34" charset="0"/>
              </a:rPr>
              <a:t>   for (int j = 1; j &lt; i; j++)</a:t>
            </a:r>
          </a:p>
          <a:p>
            <a:pPr eaLnBrk="0" hangingPunct="0"/>
            <a:r>
              <a:rPr lang="en-US" altLang="zh-CN" sz="1600" dirty="0">
                <a:latin typeface="Arial" panose="020B0604020202020204" pitchFamily="34" charset="0"/>
              </a:rPr>
              <a:t>      if (x[j] &amp;&amp; a[i][j] == 0) {</a:t>
            </a:r>
          </a:p>
          <a:p>
            <a:pPr eaLnBrk="0" hangingPunct="0"/>
            <a:r>
              <a:rPr lang="en-US" altLang="zh-CN" sz="1600" dirty="0">
                <a:latin typeface="Arial" panose="020B0604020202020204" pitchFamily="34" charset="0"/>
              </a:rPr>
              <a:t>         // i</a:t>
            </a:r>
            <a:r>
              <a:rPr lang="zh-CN" altLang="en-US" sz="1600" dirty="0">
                <a:latin typeface="Arial" panose="020B0604020202020204" pitchFamily="34" charset="0"/>
              </a:rPr>
              <a:t>与</a:t>
            </a:r>
            <a:r>
              <a:rPr lang="en-US" altLang="zh-CN" sz="1600" dirty="0">
                <a:latin typeface="Arial" panose="020B0604020202020204" pitchFamily="34" charset="0"/>
              </a:rPr>
              <a:t>j</a:t>
            </a:r>
            <a:r>
              <a:rPr lang="zh-CN" altLang="en-US" sz="1600" dirty="0">
                <a:latin typeface="Arial" panose="020B0604020202020204" pitchFamily="34" charset="0"/>
              </a:rPr>
              <a:t>不相连</a:t>
            </a:r>
          </a:p>
          <a:p>
            <a:pPr eaLnBrk="0" hangingPunct="0"/>
            <a:r>
              <a:rPr lang="zh-CN" altLang="en-US" sz="1600" dirty="0">
                <a:latin typeface="Arial" panose="020B0604020202020204" pitchFamily="34" charset="0"/>
              </a:rPr>
              <a:t>         </a:t>
            </a:r>
            <a:r>
              <a:rPr lang="en-US" altLang="zh-CN" sz="1600" dirty="0">
                <a:latin typeface="Arial" panose="020B0604020202020204" pitchFamily="34" charset="0"/>
              </a:rPr>
              <a:t>OK = 0;  break;}</a:t>
            </a:r>
          </a:p>
          <a:p>
            <a:pPr eaLnBrk="0" hangingPunct="0"/>
            <a:r>
              <a:rPr lang="en-US" altLang="zh-CN" sz="1600" dirty="0">
                <a:latin typeface="Arial" panose="020B0604020202020204" pitchFamily="34" charset="0"/>
              </a:rPr>
              <a:t>   if (OK) {// </a:t>
            </a:r>
            <a:r>
              <a:rPr lang="zh-CN" altLang="en-US" sz="1600" dirty="0">
                <a:latin typeface="Arial" panose="020B0604020202020204" pitchFamily="34" charset="0"/>
              </a:rPr>
              <a:t>进入左子树</a:t>
            </a:r>
          </a:p>
          <a:p>
            <a:pPr eaLnBrk="0" hangingPunct="0"/>
            <a:r>
              <a:rPr lang="zh-CN" altLang="en-US" sz="1600" dirty="0">
                <a:latin typeface="Arial" panose="020B0604020202020204" pitchFamily="34" charset="0"/>
              </a:rPr>
              <a:t>      </a:t>
            </a:r>
            <a:r>
              <a:rPr lang="en-US" altLang="zh-CN" sz="1600" dirty="0">
                <a:latin typeface="Arial" panose="020B0604020202020204" pitchFamily="34" charset="0"/>
              </a:rPr>
              <a:t>x[i] = 1;  cn++;</a:t>
            </a:r>
          </a:p>
          <a:p>
            <a:pPr eaLnBrk="0" hangingPunct="0"/>
            <a:r>
              <a:rPr lang="en-US" altLang="zh-CN" sz="1600" dirty="0">
                <a:latin typeface="Arial" panose="020B0604020202020204" pitchFamily="34" charset="0"/>
              </a:rPr>
              <a:t>      Backtrack(i+1);</a:t>
            </a:r>
          </a:p>
          <a:p>
            <a:pPr eaLnBrk="0" hangingPunct="0"/>
            <a:r>
              <a:rPr lang="en-US" altLang="zh-CN" sz="1600" dirty="0">
                <a:latin typeface="Arial" panose="020B0604020202020204" pitchFamily="34" charset="0"/>
              </a:rPr>
              <a:t>      x[i] = 0; cn--;}</a:t>
            </a:r>
          </a:p>
          <a:p>
            <a:pPr eaLnBrk="0" hangingPunct="0"/>
            <a:r>
              <a:rPr lang="en-US" altLang="zh-CN" sz="1600" dirty="0">
                <a:latin typeface="Arial" panose="020B0604020202020204" pitchFamily="34" charset="0"/>
              </a:rPr>
              <a:t>   if (cn + n - i &gt; bestn) {// </a:t>
            </a:r>
            <a:r>
              <a:rPr lang="zh-CN" altLang="en-US" sz="1600" dirty="0">
                <a:latin typeface="Arial" panose="020B0604020202020204" pitchFamily="34" charset="0"/>
              </a:rPr>
              <a:t>进入右子树</a:t>
            </a:r>
          </a:p>
          <a:p>
            <a:pPr eaLnBrk="0" hangingPunct="0"/>
            <a:r>
              <a:rPr lang="zh-CN" altLang="en-US" sz="1600" dirty="0">
                <a:latin typeface="Arial" panose="020B0604020202020204" pitchFamily="34" charset="0"/>
              </a:rPr>
              <a:t>      </a:t>
            </a:r>
            <a:r>
              <a:rPr lang="en-US" altLang="zh-CN" sz="1600" dirty="0">
                <a:latin typeface="Arial" panose="020B0604020202020204" pitchFamily="34" charset="0"/>
              </a:rPr>
              <a:t>x[i] = 0;</a:t>
            </a:r>
          </a:p>
          <a:p>
            <a:pPr eaLnBrk="0" hangingPunct="0"/>
            <a:r>
              <a:rPr lang="en-US" altLang="zh-CN" sz="1600" dirty="0">
                <a:latin typeface="Arial" panose="020B0604020202020204" pitchFamily="34" charset="0"/>
              </a:rPr>
              <a:t>      Backtrack(i+1);}</a:t>
            </a:r>
          </a:p>
          <a:p>
            <a:pPr eaLnBrk="0" hangingPunct="0"/>
            <a:r>
              <a:rPr lang="en-US" altLang="zh-CN" sz="1600" dirty="0">
                <a:latin typeface="Arial" panose="020B0604020202020204" pitchFamily="34" charset="0"/>
              </a:rPr>
              <a:t>}</a:t>
            </a:r>
          </a:p>
        </p:txBody>
      </p:sp>
      <p:sp>
        <p:nvSpPr>
          <p:cNvPr id="52229" name="AutoShape 5"/>
          <p:cNvSpPr/>
          <p:nvPr/>
        </p:nvSpPr>
        <p:spPr>
          <a:xfrm>
            <a:off x="5292080" y="4108451"/>
            <a:ext cx="6943725" cy="1346200"/>
          </a:xfrm>
          <a:prstGeom prst="roundRect">
            <a:avLst>
              <a:gd name="adj" fmla="val 16667"/>
            </a:avLst>
          </a:prstGeom>
          <a:solidFill>
            <a:schemeClr val="bg1"/>
          </a:solidFill>
          <a:ln w="38100" cap="flat" cmpd="sng">
            <a:solidFill>
              <a:srgbClr val="063DE8"/>
            </a:solidFill>
            <a:prstDash val="solid"/>
            <a:round/>
            <a:headEnd type="none" w="med" len="med"/>
            <a:tailEnd type="none" w="med" len="med"/>
          </a:ln>
        </p:spPr>
        <p:txBody>
          <a:bodyPr anchor="t" anchorCtr="0">
            <a:spAutoFit/>
          </a:bodyPr>
          <a:lstStyle/>
          <a:p>
            <a:pPr eaLnBrk="0" hangingPunct="0"/>
            <a:r>
              <a:rPr lang="zh-CN" altLang="en-US" sz="2400" b="1" dirty="0">
                <a:latin typeface="Arial" panose="020B0604020202020204" pitchFamily="34" charset="0"/>
                <a:ea typeface="黑体" panose="02010609060101010101" pitchFamily="2" charset="-122"/>
              </a:rPr>
              <a:t>复杂度分析</a:t>
            </a:r>
          </a:p>
          <a:p>
            <a:pPr eaLnBrk="0" hangingPunct="0"/>
            <a:r>
              <a:rPr lang="zh-CN" altLang="en-US" sz="2400" dirty="0">
                <a:latin typeface="Arial" panose="020B0604020202020204" pitchFamily="34" charset="0"/>
                <a:ea typeface="楷体_GB2312" pitchFamily="49" charset="-122"/>
                <a:sym typeface="Wingdings" panose="05000000000000000000" pitchFamily="2" charset="2"/>
              </a:rPr>
              <a:t>最大团问题的回溯算法</a:t>
            </a:r>
            <a:r>
              <a:rPr lang="en-US" altLang="zh-CN" sz="2400" b="1" dirty="0">
                <a:latin typeface="Arial" panose="020B0604020202020204" pitchFamily="34" charset="0"/>
                <a:ea typeface="楷体_GB2312" pitchFamily="49" charset="-122"/>
                <a:sym typeface="Wingdings" panose="05000000000000000000" pitchFamily="2" charset="2"/>
              </a:rPr>
              <a:t>backtrack</a:t>
            </a:r>
            <a:r>
              <a:rPr lang="zh-CN" altLang="en-US" sz="2400" dirty="0">
                <a:latin typeface="Arial" panose="020B0604020202020204" pitchFamily="34" charset="0"/>
                <a:ea typeface="楷体_GB2312" pitchFamily="49" charset="-122"/>
                <a:sym typeface="Wingdings" panose="05000000000000000000" pitchFamily="2" charset="2"/>
              </a:rPr>
              <a:t>所需的计算时间显然为</a:t>
            </a:r>
            <a:r>
              <a:rPr lang="en-US" altLang="zh-CN" sz="2400" dirty="0">
                <a:latin typeface="Arial" panose="020B0604020202020204" pitchFamily="34" charset="0"/>
                <a:ea typeface="楷体_GB2312" pitchFamily="49" charset="-122"/>
                <a:sym typeface="Wingdings" panose="05000000000000000000" pitchFamily="2" charset="2"/>
              </a:rPr>
              <a:t>O(n2</a:t>
            </a:r>
            <a:r>
              <a:rPr lang="en-US" altLang="zh-CN" sz="2400" baseline="30000" dirty="0">
                <a:latin typeface="Arial" panose="020B0604020202020204" pitchFamily="34" charset="0"/>
                <a:ea typeface="楷体_GB2312" pitchFamily="49" charset="-122"/>
                <a:sym typeface="Wingdings" panose="05000000000000000000" pitchFamily="2" charset="2"/>
              </a:rPr>
              <a:t>n</a:t>
            </a:r>
            <a:r>
              <a:rPr lang="en-US" altLang="zh-CN" sz="2400" dirty="0">
                <a:latin typeface="Arial" panose="020B0604020202020204" pitchFamily="34" charset="0"/>
                <a:ea typeface="楷体_GB2312" pitchFamily="49" charset="-122"/>
                <a:sym typeface="Wingdings" panose="05000000000000000000" pitchFamily="2" charset="2"/>
              </a:rPr>
              <a:t>)</a:t>
            </a:r>
            <a:r>
              <a:rPr lang="zh-CN" altLang="en-US" sz="2400" dirty="0">
                <a:latin typeface="Arial" panose="020B0604020202020204" pitchFamily="34" charset="0"/>
                <a:ea typeface="楷体_GB2312" pitchFamily="49" charset="-122"/>
                <a:sym typeface="Wingdings" panose="05000000000000000000" pitchFamily="2" charset="2"/>
              </a:rPr>
              <a:t>。</a:t>
            </a:r>
          </a:p>
        </p:txBody>
      </p:sp>
      <p:grpSp>
        <p:nvGrpSpPr>
          <p:cNvPr id="53253" name="Group 6"/>
          <p:cNvGrpSpPr/>
          <p:nvPr/>
        </p:nvGrpSpPr>
        <p:grpSpPr>
          <a:xfrm>
            <a:off x="5599113" y="1938338"/>
            <a:ext cx="2338387" cy="1258887"/>
            <a:chOff x="1258" y="3306"/>
            <a:chExt cx="1311" cy="705"/>
          </a:xfrm>
        </p:grpSpPr>
        <p:sp>
          <p:nvSpPr>
            <p:cNvPr id="53254" name="Oval 7"/>
            <p:cNvSpPr/>
            <p:nvPr/>
          </p:nvSpPr>
          <p:spPr>
            <a:xfrm>
              <a:off x="1270" y="3306"/>
              <a:ext cx="178" cy="204"/>
            </a:xfrm>
            <a:prstGeom prst="ellipse">
              <a:avLst/>
            </a:prstGeom>
            <a:solidFill>
              <a:srgbClr val="99CC00"/>
            </a:solidFill>
            <a:ln w="12700" cap="flat" cmpd="sng">
              <a:solidFill>
                <a:schemeClr val="tx1"/>
              </a:solidFill>
              <a:prstDash val="solid"/>
              <a:round/>
              <a:headEnd type="none" w="med" len="med"/>
              <a:tailEnd type="none" w="med" len="med"/>
            </a:ln>
          </p:spPr>
          <p:txBody>
            <a:bodyPr wrap="none" anchor="ctr" anchorCtr="0">
              <a:spAutoFit/>
            </a:bodyPr>
            <a:lstStyle/>
            <a:p>
              <a:pPr algn="ctr" eaLnBrk="0" hangingPunct="0"/>
              <a:r>
                <a:rPr lang="en-US" altLang="zh-CN" sz="1200" b="1" dirty="0">
                  <a:latin typeface="Arial" panose="020B0604020202020204" pitchFamily="34" charset="0"/>
                  <a:ea typeface="楷体_GB2312" pitchFamily="49" charset="-122"/>
                </a:rPr>
                <a:t>1</a:t>
              </a:r>
            </a:p>
          </p:txBody>
        </p:sp>
        <p:sp>
          <p:nvSpPr>
            <p:cNvPr id="53255" name="Oval 8"/>
            <p:cNvSpPr/>
            <p:nvPr/>
          </p:nvSpPr>
          <p:spPr>
            <a:xfrm>
              <a:off x="1882" y="3307"/>
              <a:ext cx="199" cy="204"/>
            </a:xfrm>
            <a:prstGeom prst="ellipse">
              <a:avLst/>
            </a:prstGeom>
            <a:solidFill>
              <a:srgbClr val="99CC00"/>
            </a:solidFill>
            <a:ln w="12700" cap="flat" cmpd="sng">
              <a:solidFill>
                <a:schemeClr val="tx1"/>
              </a:solidFill>
              <a:prstDash val="solid"/>
              <a:round/>
              <a:headEnd type="none" w="med" len="med"/>
              <a:tailEnd type="none" w="med" len="med"/>
            </a:ln>
          </p:spPr>
          <p:txBody>
            <a:bodyPr anchor="ctr" anchorCtr="0">
              <a:spAutoFit/>
            </a:bodyPr>
            <a:lstStyle/>
            <a:p>
              <a:pPr algn="ctr" eaLnBrk="0" hangingPunct="0"/>
              <a:r>
                <a:rPr lang="en-US" altLang="zh-CN" sz="1200" b="1" dirty="0">
                  <a:latin typeface="Arial" panose="020B0604020202020204" pitchFamily="34" charset="0"/>
                  <a:ea typeface="楷体_GB2312" pitchFamily="49" charset="-122"/>
                </a:rPr>
                <a:t>2</a:t>
              </a:r>
            </a:p>
          </p:txBody>
        </p:sp>
        <p:sp>
          <p:nvSpPr>
            <p:cNvPr id="53256" name="Oval 9"/>
            <p:cNvSpPr/>
            <p:nvPr/>
          </p:nvSpPr>
          <p:spPr>
            <a:xfrm>
              <a:off x="1258" y="3807"/>
              <a:ext cx="177" cy="204"/>
            </a:xfrm>
            <a:prstGeom prst="ellipse">
              <a:avLst/>
            </a:prstGeom>
            <a:solidFill>
              <a:srgbClr val="FFCC00"/>
            </a:solidFill>
            <a:ln w="12700" cap="flat" cmpd="sng">
              <a:solidFill>
                <a:schemeClr val="tx1"/>
              </a:solidFill>
              <a:prstDash val="solid"/>
              <a:round/>
              <a:headEnd type="none" w="med" len="med"/>
              <a:tailEnd type="none" w="med" len="med"/>
            </a:ln>
          </p:spPr>
          <p:txBody>
            <a:bodyPr wrap="none" anchor="ctr" anchorCtr="0">
              <a:spAutoFit/>
            </a:bodyPr>
            <a:lstStyle/>
            <a:p>
              <a:pPr algn="ctr" eaLnBrk="0" hangingPunct="0"/>
              <a:r>
                <a:rPr lang="en-US" altLang="zh-CN" sz="1200" b="1" dirty="0">
                  <a:latin typeface="Arial" panose="020B0604020202020204" pitchFamily="34" charset="0"/>
                  <a:ea typeface="楷体_GB2312" pitchFamily="49" charset="-122"/>
                </a:rPr>
                <a:t>4</a:t>
              </a:r>
            </a:p>
          </p:txBody>
        </p:sp>
        <p:sp>
          <p:nvSpPr>
            <p:cNvPr id="53257" name="Oval 10"/>
            <p:cNvSpPr/>
            <p:nvPr/>
          </p:nvSpPr>
          <p:spPr>
            <a:xfrm>
              <a:off x="1892" y="3807"/>
              <a:ext cx="178" cy="204"/>
            </a:xfrm>
            <a:prstGeom prst="ellipse">
              <a:avLst/>
            </a:prstGeom>
            <a:solidFill>
              <a:srgbClr val="99CC00"/>
            </a:solidFill>
            <a:ln w="12700" cap="flat" cmpd="sng">
              <a:solidFill>
                <a:schemeClr val="tx1"/>
              </a:solidFill>
              <a:prstDash val="solid"/>
              <a:round/>
              <a:headEnd type="none" w="med" len="med"/>
              <a:tailEnd type="none" w="med" len="med"/>
            </a:ln>
          </p:spPr>
          <p:txBody>
            <a:bodyPr wrap="none" anchor="ctr" anchorCtr="0">
              <a:spAutoFit/>
            </a:bodyPr>
            <a:lstStyle/>
            <a:p>
              <a:pPr algn="ctr" eaLnBrk="0" hangingPunct="0"/>
              <a:r>
                <a:rPr lang="en-US" altLang="zh-CN" sz="1200" b="1" dirty="0">
                  <a:latin typeface="Arial" panose="020B0604020202020204" pitchFamily="34" charset="0"/>
                  <a:ea typeface="楷体_GB2312" pitchFamily="49" charset="-122"/>
                </a:rPr>
                <a:t>5</a:t>
              </a:r>
            </a:p>
          </p:txBody>
        </p:sp>
        <p:sp>
          <p:nvSpPr>
            <p:cNvPr id="53258" name="Oval 11"/>
            <p:cNvSpPr/>
            <p:nvPr/>
          </p:nvSpPr>
          <p:spPr>
            <a:xfrm>
              <a:off x="2392" y="3534"/>
              <a:ext cx="177" cy="204"/>
            </a:xfrm>
            <a:prstGeom prst="ellipse">
              <a:avLst/>
            </a:prstGeom>
            <a:solidFill>
              <a:srgbClr val="FFCC00"/>
            </a:solidFill>
            <a:ln w="12700" cap="flat" cmpd="sng">
              <a:solidFill>
                <a:schemeClr val="tx1"/>
              </a:solidFill>
              <a:prstDash val="solid"/>
              <a:round/>
              <a:headEnd type="none" w="med" len="med"/>
              <a:tailEnd type="none" w="med" len="med"/>
            </a:ln>
          </p:spPr>
          <p:txBody>
            <a:bodyPr wrap="none" anchor="ctr" anchorCtr="0">
              <a:spAutoFit/>
            </a:bodyPr>
            <a:lstStyle/>
            <a:p>
              <a:pPr algn="ctr" eaLnBrk="0" hangingPunct="0"/>
              <a:r>
                <a:rPr lang="en-US" altLang="zh-CN" sz="1200" b="1" dirty="0">
                  <a:latin typeface="Arial" panose="020B0604020202020204" pitchFamily="34" charset="0"/>
                  <a:ea typeface="楷体_GB2312" pitchFamily="49" charset="-122"/>
                </a:rPr>
                <a:t>3</a:t>
              </a:r>
            </a:p>
          </p:txBody>
        </p:sp>
        <p:cxnSp>
          <p:nvCxnSpPr>
            <p:cNvPr id="53259" name="AutoShape 12"/>
            <p:cNvCxnSpPr>
              <a:stCxn id="53254" idx="6"/>
              <a:endCxn id="53255" idx="2"/>
            </p:cNvCxnSpPr>
            <p:nvPr/>
          </p:nvCxnSpPr>
          <p:spPr>
            <a:xfrm>
              <a:off x="1459" y="3409"/>
              <a:ext cx="423" cy="1"/>
            </a:xfrm>
            <a:prstGeom prst="straightConnector1">
              <a:avLst/>
            </a:prstGeom>
            <a:ln w="50800" cap="flat" cmpd="sng">
              <a:solidFill>
                <a:srgbClr val="FF6600"/>
              </a:solidFill>
              <a:prstDash val="solid"/>
              <a:round/>
              <a:headEnd type="none" w="med" len="med"/>
              <a:tailEnd type="none" w="med" len="med"/>
            </a:ln>
          </p:spPr>
        </p:cxnSp>
        <p:cxnSp>
          <p:nvCxnSpPr>
            <p:cNvPr id="53260" name="AutoShape 13"/>
            <p:cNvCxnSpPr>
              <a:stCxn id="53254" idx="4"/>
              <a:endCxn id="53256" idx="0"/>
            </p:cNvCxnSpPr>
            <p:nvPr/>
          </p:nvCxnSpPr>
          <p:spPr>
            <a:xfrm flipH="1">
              <a:off x="1347" y="3523"/>
              <a:ext cx="13" cy="271"/>
            </a:xfrm>
            <a:prstGeom prst="straightConnector1">
              <a:avLst/>
            </a:prstGeom>
            <a:ln w="12700" cap="flat" cmpd="sng">
              <a:solidFill>
                <a:schemeClr val="tx1"/>
              </a:solidFill>
              <a:prstDash val="solid"/>
              <a:round/>
              <a:headEnd type="none" w="med" len="med"/>
              <a:tailEnd type="none" w="med" len="med"/>
            </a:ln>
          </p:spPr>
        </p:cxnSp>
        <p:cxnSp>
          <p:nvCxnSpPr>
            <p:cNvPr id="53261" name="AutoShape 14"/>
            <p:cNvCxnSpPr>
              <a:stCxn id="53256" idx="6"/>
              <a:endCxn id="53257" idx="2"/>
            </p:cNvCxnSpPr>
            <p:nvPr/>
          </p:nvCxnSpPr>
          <p:spPr>
            <a:xfrm>
              <a:off x="1446" y="3909"/>
              <a:ext cx="436" cy="0"/>
            </a:xfrm>
            <a:prstGeom prst="straightConnector1">
              <a:avLst/>
            </a:prstGeom>
            <a:ln w="12700" cap="flat" cmpd="sng">
              <a:solidFill>
                <a:schemeClr val="tx1"/>
              </a:solidFill>
              <a:prstDash val="solid"/>
              <a:round/>
              <a:headEnd type="none" w="med" len="med"/>
              <a:tailEnd type="none" w="med" len="med"/>
            </a:ln>
          </p:spPr>
        </p:cxnSp>
        <p:cxnSp>
          <p:nvCxnSpPr>
            <p:cNvPr id="53262" name="AutoShape 15"/>
            <p:cNvCxnSpPr>
              <a:stCxn id="53257" idx="0"/>
              <a:endCxn id="53255" idx="4"/>
            </p:cNvCxnSpPr>
            <p:nvPr/>
          </p:nvCxnSpPr>
          <p:spPr>
            <a:xfrm flipV="1">
              <a:off x="1982" y="3524"/>
              <a:ext cx="0" cy="270"/>
            </a:xfrm>
            <a:prstGeom prst="straightConnector1">
              <a:avLst/>
            </a:prstGeom>
            <a:ln w="50800" cap="flat" cmpd="sng">
              <a:solidFill>
                <a:srgbClr val="FF6600"/>
              </a:solidFill>
              <a:prstDash val="solid"/>
              <a:round/>
              <a:headEnd type="none" w="med" len="med"/>
              <a:tailEnd type="none" w="med" len="med"/>
            </a:ln>
          </p:spPr>
        </p:cxnSp>
        <p:cxnSp>
          <p:nvCxnSpPr>
            <p:cNvPr id="53263" name="AutoShape 16"/>
            <p:cNvCxnSpPr>
              <a:stCxn id="53254" idx="5"/>
              <a:endCxn id="53257" idx="1"/>
            </p:cNvCxnSpPr>
            <p:nvPr/>
          </p:nvCxnSpPr>
          <p:spPr>
            <a:xfrm>
              <a:off x="1430" y="3489"/>
              <a:ext cx="481" cy="339"/>
            </a:xfrm>
            <a:prstGeom prst="straightConnector1">
              <a:avLst/>
            </a:prstGeom>
            <a:ln w="50800" cap="flat" cmpd="sng">
              <a:solidFill>
                <a:srgbClr val="FF6600"/>
              </a:solidFill>
              <a:prstDash val="solid"/>
              <a:round/>
              <a:headEnd type="none" w="med" len="med"/>
              <a:tailEnd type="none" w="med" len="med"/>
            </a:ln>
          </p:spPr>
        </p:cxnSp>
        <p:cxnSp>
          <p:nvCxnSpPr>
            <p:cNvPr id="53264" name="AutoShape 17"/>
            <p:cNvCxnSpPr>
              <a:stCxn id="53258" idx="1"/>
              <a:endCxn id="53255" idx="6"/>
            </p:cNvCxnSpPr>
            <p:nvPr/>
          </p:nvCxnSpPr>
          <p:spPr>
            <a:xfrm flipH="1" flipV="1">
              <a:off x="2081" y="3410"/>
              <a:ext cx="329" cy="146"/>
            </a:xfrm>
            <a:prstGeom prst="straightConnector1">
              <a:avLst/>
            </a:prstGeom>
            <a:ln w="12700" cap="flat" cmpd="sng">
              <a:solidFill>
                <a:schemeClr val="tx1"/>
              </a:solidFill>
              <a:prstDash val="solid"/>
              <a:round/>
              <a:headEnd type="none" w="med" len="med"/>
              <a:tailEnd type="none" w="med" len="med"/>
            </a:ln>
          </p:spPr>
        </p:cxnSp>
        <p:cxnSp>
          <p:nvCxnSpPr>
            <p:cNvPr id="53265" name="AutoShape 18"/>
            <p:cNvCxnSpPr>
              <a:stCxn id="53257" idx="6"/>
              <a:endCxn id="53258" idx="3"/>
            </p:cNvCxnSpPr>
            <p:nvPr/>
          </p:nvCxnSpPr>
          <p:spPr>
            <a:xfrm flipV="1">
              <a:off x="2081" y="3717"/>
              <a:ext cx="329" cy="192"/>
            </a:xfrm>
            <a:prstGeom prst="straightConnector1">
              <a:avLst/>
            </a:prstGeom>
            <a:ln w="12700" cap="flat" cmpd="sng">
              <a:solidFill>
                <a:schemeClr val="tx1"/>
              </a:solidFill>
              <a:prstDash val="solid"/>
              <a:round/>
              <a:headEnd type="none" w="med" len="med"/>
              <a:tailEnd type="none" w="med" len="med"/>
            </a:ln>
          </p:spPr>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2229"/>
                                        </p:tgtEl>
                                        <p:attrNameLst>
                                          <p:attrName>style.visibility</p:attrName>
                                        </p:attrNameLst>
                                      </p:cBhvr>
                                      <p:to>
                                        <p:strVal val="visible"/>
                                      </p:to>
                                    </p:set>
                                    <p:animEffect transition="in" filter="blinds(horizontal)">
                                      <p:cBhvr>
                                        <p:cTn id="7" dur="500"/>
                                        <p:tgtEl>
                                          <p:spTgt spid="522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229"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ChangeArrowheads="1"/>
          </p:cNvSpPr>
          <p:nvPr/>
        </p:nvSpPr>
        <p:spPr bwMode="auto">
          <a:xfrm>
            <a:off x="611188" y="0"/>
            <a:ext cx="7772400" cy="803275"/>
          </a:xfrm>
          <a:prstGeom prst="rect">
            <a:avLst/>
          </a:prstGeom>
          <a:noFill/>
          <a:ln w="9525">
            <a:noFill/>
            <a:miter lim="800000"/>
          </a:ln>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3900" b="1" i="0" u="none" strike="noStrike" kern="1200" cap="none" spc="0" normalizeH="0" baseline="0" noProof="0">
                <a:ln>
                  <a:noFill/>
                </a:ln>
                <a:solidFill>
                  <a:schemeClr val="tx2"/>
                </a:solidFill>
                <a:effectLst>
                  <a:outerShdw blurRad="38100" dist="38100" dir="2700000" algn="tl">
                    <a:srgbClr val="C0C0C0"/>
                  </a:outerShdw>
                </a:effectLst>
                <a:uLnTx/>
                <a:uFillTx/>
                <a:latin typeface="Arial" panose="020B0604020202020204" pitchFamily="34" charset="0"/>
                <a:ea typeface="黑体" panose="02010609060101010101" pitchFamily="2" charset="-122"/>
                <a:cs typeface="+mn-cs"/>
              </a:rPr>
              <a:t>进一步改进</a:t>
            </a:r>
          </a:p>
        </p:txBody>
      </p:sp>
      <p:sp>
        <p:nvSpPr>
          <p:cNvPr id="53251" name="Text Box 3"/>
          <p:cNvSpPr txBox="1"/>
          <p:nvPr/>
        </p:nvSpPr>
        <p:spPr>
          <a:xfrm>
            <a:off x="395288" y="908050"/>
            <a:ext cx="8280400" cy="4840288"/>
          </a:xfrm>
          <a:prstGeom prst="rect">
            <a:avLst/>
          </a:prstGeom>
          <a:solidFill>
            <a:schemeClr val="hlink"/>
          </a:solidFill>
          <a:ln w="50800" cap="flat" cmpd="sng">
            <a:solidFill>
              <a:srgbClr val="FF6600"/>
            </a:solidFill>
            <a:prstDash val="solid"/>
            <a:miter/>
            <a:headEnd type="none" w="med" len="med"/>
            <a:tailEnd type="none" w="med" len="med"/>
          </a:ln>
        </p:spPr>
        <p:txBody>
          <a:bodyPr anchor="t" anchorCtr="0">
            <a:spAutoFit/>
          </a:bodyPr>
          <a:lstStyle/>
          <a:p>
            <a:pPr eaLnBrk="0" hangingPunct="0">
              <a:buClr>
                <a:schemeClr val="accent2"/>
              </a:buClr>
              <a:buChar char="•"/>
            </a:pPr>
            <a:r>
              <a:rPr lang="zh-CN" altLang="en-US" sz="2800" dirty="0">
                <a:latin typeface="Arial" panose="020B0604020202020204" pitchFamily="34" charset="0"/>
                <a:ea typeface="黑体" panose="02010609060101010101" pitchFamily="2" charset="-122"/>
              </a:rPr>
              <a:t>选择合适的搜索顺序</a:t>
            </a:r>
            <a:r>
              <a:rPr lang="zh-CN" altLang="en-US" sz="2800" dirty="0">
                <a:latin typeface="Arial" panose="020B0604020202020204" pitchFamily="34" charset="0"/>
                <a:ea typeface="楷体_GB2312" pitchFamily="49" charset="-122"/>
              </a:rPr>
              <a:t>，可以使得上界函数更有效的发挥作用。例如在搜索之前可以将顶点按度从小到大排序。这在某种意义上相当于给回溯法加入了启发性。</a:t>
            </a:r>
          </a:p>
          <a:p>
            <a:pPr eaLnBrk="0" hangingPunct="0">
              <a:buClr>
                <a:schemeClr val="accent2"/>
              </a:buClr>
              <a:buChar char="•"/>
            </a:pPr>
            <a:r>
              <a:rPr lang="zh-CN" altLang="en-US" sz="2800" dirty="0">
                <a:latin typeface="Arial" panose="020B0604020202020204" pitchFamily="34" charset="0"/>
                <a:ea typeface="楷体_GB2312" pitchFamily="49" charset="-122"/>
              </a:rPr>
              <a:t>定义</a:t>
            </a:r>
            <a:r>
              <a:rPr lang="en-US" altLang="zh-CN" sz="2800" dirty="0">
                <a:latin typeface="Arial" panose="020B0604020202020204" pitchFamily="34" charset="0"/>
                <a:ea typeface="楷体_GB2312" pitchFamily="49" charset="-122"/>
              </a:rPr>
              <a:t>Si={v</a:t>
            </a:r>
            <a:r>
              <a:rPr lang="en-US" altLang="zh-CN" sz="2800" baseline="-25000" dirty="0">
                <a:latin typeface="Arial" panose="020B0604020202020204" pitchFamily="34" charset="0"/>
                <a:ea typeface="楷体_GB2312" pitchFamily="49" charset="-122"/>
              </a:rPr>
              <a:t>i</a:t>
            </a:r>
            <a:r>
              <a:rPr lang="en-US" altLang="zh-CN" sz="2800" dirty="0">
                <a:latin typeface="Arial" panose="020B0604020202020204" pitchFamily="34" charset="0"/>
                <a:ea typeface="楷体_GB2312" pitchFamily="49" charset="-122"/>
              </a:rPr>
              <a:t>,v</a:t>
            </a:r>
            <a:r>
              <a:rPr lang="en-US" altLang="zh-CN" sz="2800" baseline="-25000" dirty="0">
                <a:latin typeface="Arial" panose="020B0604020202020204" pitchFamily="34" charset="0"/>
                <a:ea typeface="楷体_GB2312" pitchFamily="49" charset="-122"/>
              </a:rPr>
              <a:t>i+1</a:t>
            </a:r>
            <a:r>
              <a:rPr lang="en-US" altLang="zh-CN" sz="2800" dirty="0">
                <a:latin typeface="Arial" panose="020B0604020202020204" pitchFamily="34" charset="0"/>
                <a:ea typeface="楷体_GB2312" pitchFamily="49" charset="-122"/>
              </a:rPr>
              <a:t>,...,v</a:t>
            </a:r>
            <a:r>
              <a:rPr lang="en-US" altLang="zh-CN" sz="2800" baseline="-25000" dirty="0">
                <a:latin typeface="Arial" panose="020B0604020202020204" pitchFamily="34" charset="0"/>
                <a:ea typeface="楷体_GB2312" pitchFamily="49" charset="-122"/>
              </a:rPr>
              <a:t>n</a:t>
            </a:r>
            <a:r>
              <a:rPr lang="en-US" altLang="zh-CN" sz="2800" dirty="0">
                <a:latin typeface="Arial" panose="020B0604020202020204" pitchFamily="34" charset="0"/>
                <a:ea typeface="楷体_GB2312" pitchFamily="49" charset="-122"/>
              </a:rPr>
              <a:t>}</a:t>
            </a:r>
            <a:r>
              <a:rPr lang="zh-CN" altLang="en-US" sz="2800" dirty="0">
                <a:latin typeface="Arial" panose="020B0604020202020204" pitchFamily="34" charset="0"/>
                <a:ea typeface="楷体_GB2312" pitchFamily="49" charset="-122"/>
              </a:rPr>
              <a:t>，依次求出</a:t>
            </a:r>
            <a:r>
              <a:rPr lang="en-US" altLang="zh-CN" sz="2800" dirty="0">
                <a:latin typeface="Arial" panose="020B0604020202020204" pitchFamily="34" charset="0"/>
                <a:ea typeface="楷体_GB2312" pitchFamily="49" charset="-122"/>
              </a:rPr>
              <a:t>S</a:t>
            </a:r>
            <a:r>
              <a:rPr lang="en-US" altLang="zh-CN" sz="2800" baseline="-25000" dirty="0">
                <a:latin typeface="Arial" panose="020B0604020202020204" pitchFamily="34" charset="0"/>
                <a:ea typeface="楷体_GB2312" pitchFamily="49" charset="-122"/>
              </a:rPr>
              <a:t>n</a:t>
            </a:r>
            <a:r>
              <a:rPr lang="en-US" altLang="zh-CN" sz="2800" dirty="0">
                <a:latin typeface="Arial" panose="020B0604020202020204" pitchFamily="34" charset="0"/>
                <a:ea typeface="楷体_GB2312" pitchFamily="49" charset="-122"/>
              </a:rPr>
              <a:t>,S</a:t>
            </a:r>
            <a:r>
              <a:rPr lang="en-US" altLang="zh-CN" sz="2800" baseline="-25000" dirty="0">
                <a:latin typeface="Arial" panose="020B0604020202020204" pitchFamily="34" charset="0"/>
                <a:ea typeface="楷体_GB2312" pitchFamily="49" charset="-122"/>
              </a:rPr>
              <a:t>n-1</a:t>
            </a:r>
            <a:r>
              <a:rPr lang="en-US" altLang="zh-CN" sz="2800" dirty="0">
                <a:latin typeface="Arial" panose="020B0604020202020204" pitchFamily="34" charset="0"/>
                <a:ea typeface="楷体_GB2312" pitchFamily="49" charset="-122"/>
              </a:rPr>
              <a:t>,...,S</a:t>
            </a:r>
            <a:r>
              <a:rPr lang="en-US" altLang="zh-CN" sz="2800" baseline="-25000" dirty="0">
                <a:latin typeface="Arial" panose="020B0604020202020204" pitchFamily="34" charset="0"/>
                <a:ea typeface="楷体_GB2312" pitchFamily="49" charset="-122"/>
              </a:rPr>
              <a:t>1</a:t>
            </a:r>
            <a:r>
              <a:rPr lang="zh-CN" altLang="en-US" sz="2800" dirty="0">
                <a:latin typeface="Arial" panose="020B0604020202020204" pitchFamily="34" charset="0"/>
                <a:ea typeface="楷体_GB2312" pitchFamily="49" charset="-122"/>
              </a:rPr>
              <a:t>的解。从而得到一个</a:t>
            </a:r>
            <a:r>
              <a:rPr lang="zh-CN" altLang="en-US" sz="2800" dirty="0">
                <a:latin typeface="Arial" panose="020B0604020202020204" pitchFamily="34" charset="0"/>
                <a:ea typeface="黑体" panose="02010609060101010101" pitchFamily="2" charset="-122"/>
              </a:rPr>
              <a:t>更精确的上界函数</a:t>
            </a:r>
            <a:r>
              <a:rPr lang="zh-CN" altLang="en-US" sz="2800" dirty="0">
                <a:latin typeface="Arial" panose="020B0604020202020204" pitchFamily="34" charset="0"/>
                <a:ea typeface="楷体_GB2312" pitchFamily="49" charset="-122"/>
              </a:rPr>
              <a:t>，若</a:t>
            </a:r>
            <a:r>
              <a:rPr lang="en-US" altLang="zh-CN" sz="2800" dirty="0">
                <a:latin typeface="Arial" panose="020B0604020202020204" pitchFamily="34" charset="0"/>
                <a:ea typeface="楷体_GB2312" pitchFamily="49" charset="-122"/>
              </a:rPr>
              <a:t>cn+S</a:t>
            </a:r>
            <a:r>
              <a:rPr lang="en-US" altLang="zh-CN" sz="2800" baseline="-25000" dirty="0">
                <a:latin typeface="Arial" panose="020B0604020202020204" pitchFamily="34" charset="0"/>
                <a:ea typeface="楷体_GB2312" pitchFamily="49" charset="-122"/>
              </a:rPr>
              <a:t>i</a:t>
            </a:r>
            <a:r>
              <a:rPr lang="en-US" altLang="zh-CN" sz="2800" dirty="0">
                <a:latin typeface="Arial" panose="020B0604020202020204" pitchFamily="34" charset="0"/>
                <a:ea typeface="楷体_GB2312" pitchFamily="49" charset="-122"/>
              </a:rPr>
              <a:t>&lt;=max</a:t>
            </a:r>
            <a:r>
              <a:rPr lang="zh-CN" altLang="en-US" sz="2800" dirty="0">
                <a:latin typeface="Arial" panose="020B0604020202020204" pitchFamily="34" charset="0"/>
                <a:ea typeface="楷体_GB2312" pitchFamily="49" charset="-122"/>
              </a:rPr>
              <a:t>则剪枝。同时注意到：从</a:t>
            </a:r>
            <a:r>
              <a:rPr lang="en-US" altLang="zh-CN" sz="2800" dirty="0">
                <a:latin typeface="Arial" panose="020B0604020202020204" pitchFamily="34" charset="0"/>
                <a:ea typeface="楷体_GB2312" pitchFamily="49" charset="-122"/>
              </a:rPr>
              <a:t>S</a:t>
            </a:r>
            <a:r>
              <a:rPr lang="en-US" altLang="zh-CN" sz="2800" baseline="-25000" dirty="0">
                <a:latin typeface="Arial" panose="020B0604020202020204" pitchFamily="34" charset="0"/>
                <a:ea typeface="楷体_GB2312" pitchFamily="49" charset="-122"/>
              </a:rPr>
              <a:t>i+1</a:t>
            </a:r>
            <a:r>
              <a:rPr lang="zh-CN" altLang="en-US" sz="2800" dirty="0">
                <a:latin typeface="Arial" panose="020B0604020202020204" pitchFamily="34" charset="0"/>
                <a:ea typeface="楷体_GB2312" pitchFamily="49" charset="-122"/>
              </a:rPr>
              <a:t>到</a:t>
            </a:r>
            <a:r>
              <a:rPr lang="en-US" altLang="zh-CN" sz="2800" dirty="0">
                <a:latin typeface="Arial" panose="020B0604020202020204" pitchFamily="34" charset="0"/>
                <a:ea typeface="楷体_GB2312" pitchFamily="49" charset="-122"/>
              </a:rPr>
              <a:t>S</a:t>
            </a:r>
            <a:r>
              <a:rPr lang="en-US" altLang="zh-CN" sz="2800" baseline="-25000" dirty="0">
                <a:latin typeface="Arial" panose="020B0604020202020204" pitchFamily="34" charset="0"/>
                <a:ea typeface="楷体_GB2312" pitchFamily="49" charset="-122"/>
              </a:rPr>
              <a:t>i</a:t>
            </a:r>
            <a:r>
              <a:rPr lang="zh-CN" altLang="en-US" sz="2800" dirty="0">
                <a:latin typeface="Arial" panose="020B0604020202020204" pitchFamily="34" charset="0"/>
                <a:ea typeface="楷体_GB2312" pitchFamily="49" charset="-122"/>
              </a:rPr>
              <a:t>，如果找到一个更大的团，那么</a:t>
            </a:r>
            <a:r>
              <a:rPr lang="en-US" altLang="zh-CN" sz="2800" dirty="0">
                <a:latin typeface="Arial" panose="020B0604020202020204" pitchFamily="34" charset="0"/>
                <a:ea typeface="楷体_GB2312" pitchFamily="49" charset="-122"/>
              </a:rPr>
              <a:t>v</a:t>
            </a:r>
            <a:r>
              <a:rPr lang="en-US" altLang="zh-CN" sz="2800" baseline="-25000" dirty="0">
                <a:latin typeface="Arial" panose="020B0604020202020204" pitchFamily="34" charset="0"/>
                <a:ea typeface="楷体_GB2312" pitchFamily="49" charset="-122"/>
              </a:rPr>
              <a:t>i</a:t>
            </a:r>
            <a:r>
              <a:rPr lang="zh-CN" altLang="en-US" sz="2800" dirty="0">
                <a:latin typeface="Arial" panose="020B0604020202020204" pitchFamily="34" charset="0"/>
                <a:ea typeface="楷体_GB2312" pitchFamily="49" charset="-122"/>
              </a:rPr>
              <a:t>必然属于找到的团，此时有</a:t>
            </a:r>
            <a:r>
              <a:rPr lang="en-US" altLang="zh-CN" sz="2800" dirty="0">
                <a:latin typeface="Arial" panose="020B0604020202020204" pitchFamily="34" charset="0"/>
                <a:ea typeface="楷体_GB2312" pitchFamily="49" charset="-122"/>
              </a:rPr>
              <a:t>S</a:t>
            </a:r>
            <a:r>
              <a:rPr lang="en-US" altLang="zh-CN" sz="2800" baseline="-25000" dirty="0">
                <a:latin typeface="Arial" panose="020B0604020202020204" pitchFamily="34" charset="0"/>
                <a:ea typeface="楷体_GB2312" pitchFamily="49" charset="-122"/>
              </a:rPr>
              <a:t>i</a:t>
            </a:r>
            <a:r>
              <a:rPr lang="en-US" altLang="zh-CN" sz="2800" dirty="0">
                <a:latin typeface="Arial" panose="020B0604020202020204" pitchFamily="34" charset="0"/>
                <a:ea typeface="楷体_GB2312" pitchFamily="49" charset="-122"/>
              </a:rPr>
              <a:t>=S</a:t>
            </a:r>
            <a:r>
              <a:rPr lang="en-US" altLang="zh-CN" sz="2800" baseline="-25000" dirty="0">
                <a:latin typeface="Arial" panose="020B0604020202020204" pitchFamily="34" charset="0"/>
                <a:ea typeface="楷体_GB2312" pitchFamily="49" charset="-122"/>
              </a:rPr>
              <a:t>i+1</a:t>
            </a:r>
            <a:r>
              <a:rPr lang="en-US" altLang="zh-CN" sz="2800" dirty="0">
                <a:latin typeface="Arial" panose="020B0604020202020204" pitchFamily="34" charset="0"/>
                <a:ea typeface="楷体_GB2312" pitchFamily="49" charset="-122"/>
              </a:rPr>
              <a:t>+1</a:t>
            </a:r>
            <a:r>
              <a:rPr lang="zh-CN" altLang="en-US" sz="2800" dirty="0">
                <a:latin typeface="Arial" panose="020B0604020202020204" pitchFamily="34" charset="0"/>
                <a:ea typeface="楷体_GB2312" pitchFamily="49" charset="-122"/>
              </a:rPr>
              <a:t>，否则</a:t>
            </a:r>
            <a:r>
              <a:rPr lang="en-US" altLang="zh-CN" sz="2800" dirty="0">
                <a:latin typeface="Arial" panose="020B0604020202020204" pitchFamily="34" charset="0"/>
                <a:ea typeface="楷体_GB2312" pitchFamily="49" charset="-122"/>
              </a:rPr>
              <a:t>S</a:t>
            </a:r>
            <a:r>
              <a:rPr lang="en-US" altLang="zh-CN" sz="2800" baseline="-25000" dirty="0">
                <a:latin typeface="Arial" panose="020B0604020202020204" pitchFamily="34" charset="0"/>
                <a:ea typeface="楷体_GB2312" pitchFamily="49" charset="-122"/>
              </a:rPr>
              <a:t>i</a:t>
            </a:r>
            <a:r>
              <a:rPr lang="en-US" altLang="zh-CN" sz="2800" dirty="0">
                <a:latin typeface="Arial" panose="020B0604020202020204" pitchFamily="34" charset="0"/>
                <a:ea typeface="楷体_GB2312" pitchFamily="49" charset="-122"/>
              </a:rPr>
              <a:t>=S</a:t>
            </a:r>
            <a:r>
              <a:rPr lang="en-US" altLang="zh-CN" sz="2800" baseline="-25000" dirty="0">
                <a:latin typeface="Arial" panose="020B0604020202020204" pitchFamily="34" charset="0"/>
                <a:ea typeface="楷体_GB2312" pitchFamily="49" charset="-122"/>
              </a:rPr>
              <a:t>i+1</a:t>
            </a:r>
            <a:r>
              <a:rPr lang="zh-CN" altLang="en-US" sz="2800" dirty="0">
                <a:latin typeface="Arial" panose="020B0604020202020204" pitchFamily="34" charset="0"/>
                <a:ea typeface="楷体_GB2312" pitchFamily="49" charset="-122"/>
              </a:rPr>
              <a:t>。</a:t>
            </a:r>
            <a:r>
              <a:rPr lang="zh-CN" altLang="en-US" sz="2800" dirty="0">
                <a:latin typeface="黑体" panose="02010609060101010101" pitchFamily="2" charset="-122"/>
                <a:ea typeface="黑体" panose="02010609060101010101" pitchFamily="2" charset="-122"/>
              </a:rPr>
              <a:t>因此只要</a:t>
            </a:r>
            <a:r>
              <a:rPr lang="en-US" altLang="zh-CN" sz="2800" dirty="0">
                <a:latin typeface="黑体" panose="02010609060101010101" pitchFamily="2" charset="-122"/>
                <a:ea typeface="黑体" panose="02010609060101010101" pitchFamily="2" charset="-122"/>
              </a:rPr>
              <a:t>max</a:t>
            </a:r>
            <a:r>
              <a:rPr lang="zh-CN" altLang="en-US" sz="2800" dirty="0">
                <a:latin typeface="黑体" panose="02010609060101010101" pitchFamily="2" charset="-122"/>
                <a:ea typeface="黑体" panose="02010609060101010101" pitchFamily="2" charset="-122"/>
              </a:rPr>
              <a:t>的值被更新过，就可以确定已经找到最大值，不必再往下搜索了。</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3251"/>
                                        </p:tgtEl>
                                        <p:attrNameLst>
                                          <p:attrName>style.visibility</p:attrName>
                                        </p:attrNameLst>
                                      </p:cBhvr>
                                      <p:to>
                                        <p:strVal val="visible"/>
                                      </p:to>
                                    </p:set>
                                    <p:animEffect transition="in" filter="blinds(horizontal)">
                                      <p:cBhvr>
                                        <p:cTn id="7" dur="500"/>
                                        <p:tgtEl>
                                          <p:spTgt spid="532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251"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ctrTitle"/>
          </p:nvPr>
        </p:nvSpPr>
        <p:spPr/>
        <p:txBody>
          <a:bodyPr vert="horz" wrap="square" lIns="91440" tIns="45720" rIns="91440" bIns="45720" numCol="1" anchor="b" anchorCtr="0" compatLnSpc="1"/>
          <a:lstStyle/>
          <a:p>
            <a:pPr marL="0" marR="0" lvl="0" indent="0" algn="r" defTabSz="914400" rtl="0" eaLnBrk="0" fontAlgn="base" latinLnBrk="0" hangingPunct="0">
              <a:lnSpc>
                <a:spcPct val="100000"/>
              </a:lnSpc>
              <a:spcBef>
                <a:spcPct val="0"/>
              </a:spcBef>
              <a:spcAft>
                <a:spcPct val="0"/>
              </a:spcAft>
              <a:buClrTx/>
              <a:buSzTx/>
              <a:buFontTx/>
              <a:buNone/>
              <a:defRPr/>
            </a:pPr>
            <a:r>
              <a:rPr kumimoji="0" lang="en-US" altLang="en-US" sz="4800" b="1" i="0" u="none" strike="noStrike" kern="1200" cap="none" spc="0" normalizeH="0" baseline="0" noProof="0">
                <a:ln>
                  <a:noFill/>
                </a:ln>
                <a:solidFill>
                  <a:schemeClr val="tx2"/>
                </a:solidFill>
                <a:effectLst>
                  <a:outerShdw blurRad="38100" dist="38100" dir="2700000" algn="tl">
                    <a:srgbClr val="C0C0C0"/>
                  </a:outerShdw>
                </a:effectLst>
                <a:uLnTx/>
                <a:uFillTx/>
                <a:latin typeface="+mj-lt"/>
                <a:ea typeface="黑体" panose="02010609060101010101" pitchFamily="2" charset="-122"/>
                <a:cs typeface="+mj-cs"/>
              </a:rPr>
              <a:t>图的m着色问题</a:t>
            </a:r>
            <a:endParaRPr kumimoji="0" lang="zh-CN" altLang="en-US" sz="4800" b="1" i="0" u="none" strike="noStrike" kern="1200" cap="none" spc="0" normalizeH="0" baseline="0" noProof="0">
              <a:ln>
                <a:noFill/>
              </a:ln>
              <a:solidFill>
                <a:schemeClr val="tx2"/>
              </a:solidFill>
              <a:effectLst>
                <a:outerShdw blurRad="38100" dist="38100" dir="2700000" algn="tl">
                  <a:srgbClr val="C0C0C0"/>
                </a:outerShdw>
              </a:effectLst>
              <a:uLnTx/>
              <a:uFillTx/>
              <a:latin typeface="+mj-lt"/>
              <a:ea typeface="黑体" panose="02010609060101010101" pitchFamily="2" charset="-122"/>
              <a:cs typeface="+mj-cs"/>
            </a:endParaRPr>
          </a:p>
        </p:txBody>
      </p:sp>
      <p:sp>
        <p:nvSpPr>
          <p:cNvPr id="55298" name="Rectangle 3"/>
          <p:cNvSpPr>
            <a:spLocks noGrp="1"/>
          </p:cNvSpPr>
          <p:nvPr>
            <p:ph type="subTitle" idx="1"/>
          </p:nvPr>
        </p:nvSpPr>
        <p:spPr>
          <a:ln/>
        </p:spPr>
        <p:txBody>
          <a:bodyPr vert="horz" wrap="square" lIns="91440" tIns="45720" rIns="91440" bIns="45720" anchor="t" anchorCtr="0"/>
          <a:lstStyle/>
          <a:p>
            <a:pPr>
              <a:buSzPct val="70000"/>
            </a:pPr>
            <a:endParaRPr lang="zh-CN" altLang="zh-CN" kern="1200" dirty="0">
              <a:latin typeface="+mn-lt"/>
              <a:ea typeface="+mn-ea"/>
              <a:cs typeface="+mn-c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灯片编号占位符 5"/>
          <p:cNvSpPr>
            <a:spLocks noGrp="1"/>
          </p:cNvSpPr>
          <p:nvPr>
            <p:ph type="sldNum" sz="quarter" idx="12"/>
          </p:nvPr>
        </p:nvSpPr>
        <p:spPr>
          <a:ln/>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en-US" altLang="zh-CN" sz="1000" dirty="0"/>
              <a:t>5</a:t>
            </a:fld>
            <a:endParaRPr lang="en-US" altLang="zh-CN" sz="1000" dirty="0"/>
          </a:p>
        </p:txBody>
      </p:sp>
      <p:sp>
        <p:nvSpPr>
          <p:cNvPr id="10242" name="Rectangle 3"/>
          <p:cNvSpPr>
            <a:spLocks noGrp="1"/>
          </p:cNvSpPr>
          <p:nvPr>
            <p:ph idx="1"/>
          </p:nvPr>
        </p:nvSpPr>
        <p:spPr>
          <a:ln/>
        </p:spPr>
        <p:txBody>
          <a:bodyPr vert="horz" wrap="square" lIns="91440" tIns="45720" rIns="91440" bIns="45720" anchor="t" anchorCtr="0"/>
          <a:lstStyle/>
          <a:p>
            <a:pPr eaLnBrk="1" hangingPunct="1"/>
            <a:endParaRPr lang="zh-CN" altLang="en-US" dirty="0"/>
          </a:p>
        </p:txBody>
      </p:sp>
      <p:pic>
        <p:nvPicPr>
          <p:cNvPr id="10243" name="Picture 4"/>
          <p:cNvPicPr>
            <a:picLocks noChangeAspect="1"/>
          </p:cNvPicPr>
          <p:nvPr/>
        </p:nvPicPr>
        <p:blipFill>
          <a:blip r:embed="rId2"/>
          <a:stretch>
            <a:fillRect/>
          </a:stretch>
        </p:blipFill>
        <p:spPr>
          <a:xfrm>
            <a:off x="0" y="823913"/>
            <a:ext cx="9144000" cy="5567362"/>
          </a:xfrm>
          <a:prstGeom prst="rect">
            <a:avLst/>
          </a:prstGeom>
          <a:noFill/>
          <a:ln w="6350">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ChangeArrowheads="1"/>
          </p:cNvSpPr>
          <p:nvPr/>
        </p:nvSpPr>
        <p:spPr bwMode="auto">
          <a:xfrm>
            <a:off x="611188" y="0"/>
            <a:ext cx="7772400" cy="803275"/>
          </a:xfrm>
          <a:prstGeom prst="rect">
            <a:avLst/>
          </a:prstGeom>
          <a:noFill/>
          <a:ln w="9525">
            <a:noFill/>
            <a:miter lim="800000"/>
          </a:ln>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3900" b="1" i="0" u="none" strike="noStrike" kern="1200" cap="none" spc="0" normalizeH="0" baseline="0" noProof="0">
                <a:ln>
                  <a:noFill/>
                </a:ln>
                <a:solidFill>
                  <a:schemeClr val="tx2"/>
                </a:solidFill>
                <a:effectLst>
                  <a:outerShdw blurRad="38100" dist="38100" dir="2700000" algn="tl">
                    <a:srgbClr val="C0C0C0"/>
                  </a:outerShdw>
                </a:effectLst>
                <a:uLnTx/>
                <a:uFillTx/>
                <a:latin typeface="Arial" panose="020B0604020202020204" pitchFamily="34" charset="0"/>
                <a:ea typeface="黑体" panose="02010609060101010101" pitchFamily="2" charset="-122"/>
                <a:cs typeface="+mn-cs"/>
              </a:rPr>
              <a:t>图的m着色问题</a:t>
            </a:r>
            <a:endParaRPr kumimoji="0" lang="zh-CN" altLang="en-US" sz="3900" b="1" i="0" u="none" strike="noStrike" kern="1200" cap="none" spc="0" normalizeH="0" baseline="0" noProof="0">
              <a:ln>
                <a:noFill/>
              </a:ln>
              <a:solidFill>
                <a:schemeClr val="tx2"/>
              </a:solidFill>
              <a:effectLst>
                <a:outerShdw blurRad="38100" dist="38100" dir="2700000" algn="tl">
                  <a:srgbClr val="C0C0C0"/>
                </a:outerShdw>
              </a:effectLst>
              <a:uLnTx/>
              <a:uFillTx/>
              <a:latin typeface="Arial" panose="020B0604020202020204" pitchFamily="34" charset="0"/>
              <a:ea typeface="黑体" panose="02010609060101010101" pitchFamily="2" charset="-122"/>
              <a:cs typeface="+mn-cs"/>
            </a:endParaRPr>
          </a:p>
        </p:txBody>
      </p:sp>
      <p:sp>
        <p:nvSpPr>
          <p:cNvPr id="56322" name="Text Box 3"/>
          <p:cNvSpPr txBox="1"/>
          <p:nvPr/>
        </p:nvSpPr>
        <p:spPr>
          <a:xfrm>
            <a:off x="323850" y="765175"/>
            <a:ext cx="8445500" cy="3081338"/>
          </a:xfrm>
          <a:prstGeom prst="rect">
            <a:avLst/>
          </a:prstGeom>
          <a:noFill/>
          <a:ln w="6350">
            <a:noFill/>
          </a:ln>
        </p:spPr>
        <p:txBody>
          <a:bodyPr anchor="t" anchorCtr="0">
            <a:spAutoFit/>
          </a:bodyPr>
          <a:lstStyle/>
          <a:p>
            <a:pPr eaLnBrk="0" hangingPunct="0"/>
            <a:r>
              <a:rPr lang="zh-CN" altLang="en-US" sz="2800" dirty="0">
                <a:latin typeface="黑体" panose="02010609060101010101" pitchFamily="2" charset="-122"/>
                <a:ea typeface="黑体" panose="02010609060101010101" pitchFamily="2" charset="-122"/>
              </a:rPr>
              <a:t>给定无向连通图</a:t>
            </a:r>
            <a:r>
              <a:rPr lang="en-US" altLang="zh-CN" sz="2800" dirty="0">
                <a:latin typeface="黑体" panose="02010609060101010101" pitchFamily="2" charset="-122"/>
                <a:ea typeface="黑体" panose="02010609060101010101" pitchFamily="2" charset="-122"/>
              </a:rPr>
              <a:t>G</a:t>
            </a:r>
            <a:r>
              <a:rPr lang="zh-CN" altLang="en-US" sz="2800" dirty="0">
                <a:latin typeface="黑体" panose="02010609060101010101" pitchFamily="2" charset="-122"/>
                <a:ea typeface="黑体" panose="02010609060101010101" pitchFamily="2" charset="-122"/>
              </a:rPr>
              <a:t>和</a:t>
            </a:r>
            <a:r>
              <a:rPr lang="en-US" altLang="zh-CN" sz="2800" dirty="0">
                <a:latin typeface="黑体" panose="02010609060101010101" pitchFamily="2" charset="-122"/>
                <a:ea typeface="黑体" panose="02010609060101010101" pitchFamily="2" charset="-122"/>
              </a:rPr>
              <a:t>m</a:t>
            </a:r>
            <a:r>
              <a:rPr lang="zh-CN" altLang="en-US" sz="2800" dirty="0">
                <a:latin typeface="黑体" panose="02010609060101010101" pitchFamily="2" charset="-122"/>
                <a:ea typeface="黑体" panose="02010609060101010101" pitchFamily="2" charset="-122"/>
              </a:rPr>
              <a:t>种不同的颜色。用这些颜色为图</a:t>
            </a:r>
            <a:r>
              <a:rPr lang="en-US" altLang="zh-CN" sz="2800" dirty="0">
                <a:latin typeface="黑体" panose="02010609060101010101" pitchFamily="2" charset="-122"/>
                <a:ea typeface="黑体" panose="02010609060101010101" pitchFamily="2" charset="-122"/>
              </a:rPr>
              <a:t>G</a:t>
            </a:r>
            <a:r>
              <a:rPr lang="zh-CN" altLang="en-US" sz="2800" dirty="0">
                <a:latin typeface="黑体" panose="02010609060101010101" pitchFamily="2" charset="-122"/>
                <a:ea typeface="黑体" panose="02010609060101010101" pitchFamily="2" charset="-122"/>
              </a:rPr>
              <a:t>的各顶点着色，每个顶点着一种颜色。是否有一种着色法使</a:t>
            </a:r>
            <a:r>
              <a:rPr lang="en-US" altLang="zh-CN" sz="2800" dirty="0">
                <a:latin typeface="黑体" panose="02010609060101010101" pitchFamily="2" charset="-122"/>
                <a:ea typeface="黑体" panose="02010609060101010101" pitchFamily="2" charset="-122"/>
              </a:rPr>
              <a:t>G</a:t>
            </a:r>
            <a:r>
              <a:rPr lang="zh-CN" altLang="en-US" sz="2800" dirty="0">
                <a:latin typeface="黑体" panose="02010609060101010101" pitchFamily="2" charset="-122"/>
                <a:ea typeface="黑体" panose="02010609060101010101" pitchFamily="2" charset="-122"/>
              </a:rPr>
              <a:t>中每条边的</a:t>
            </a:r>
            <a:r>
              <a:rPr lang="en-US" altLang="zh-CN" sz="2800" dirty="0">
                <a:latin typeface="黑体" panose="02010609060101010101" pitchFamily="2" charset="-122"/>
                <a:ea typeface="黑体" panose="02010609060101010101" pitchFamily="2" charset="-122"/>
              </a:rPr>
              <a:t>2</a:t>
            </a:r>
            <a:r>
              <a:rPr lang="zh-CN" altLang="en-US" sz="2800" dirty="0">
                <a:latin typeface="黑体" panose="02010609060101010101" pitchFamily="2" charset="-122"/>
                <a:ea typeface="黑体" panose="02010609060101010101" pitchFamily="2" charset="-122"/>
              </a:rPr>
              <a:t>个顶点着不同颜色。这个问题是图的</a:t>
            </a:r>
            <a:r>
              <a:rPr lang="en-US" altLang="zh-CN" sz="2800" dirty="0">
                <a:latin typeface="黑体" panose="02010609060101010101" pitchFamily="2" charset="-122"/>
                <a:ea typeface="黑体" panose="02010609060101010101" pitchFamily="2" charset="-122"/>
              </a:rPr>
              <a:t>m</a:t>
            </a:r>
            <a:r>
              <a:rPr lang="zh-CN" altLang="en-US" sz="2800" dirty="0">
                <a:latin typeface="黑体" panose="02010609060101010101" pitchFamily="2" charset="-122"/>
                <a:ea typeface="黑体" panose="02010609060101010101" pitchFamily="2" charset="-122"/>
              </a:rPr>
              <a:t>可着色判定问题。若一个图最少需要</a:t>
            </a:r>
            <a:r>
              <a:rPr lang="en-US" altLang="zh-CN" sz="2800" dirty="0">
                <a:latin typeface="黑体" panose="02010609060101010101" pitchFamily="2" charset="-122"/>
                <a:ea typeface="黑体" panose="02010609060101010101" pitchFamily="2" charset="-122"/>
              </a:rPr>
              <a:t>m</a:t>
            </a:r>
            <a:r>
              <a:rPr lang="zh-CN" altLang="en-US" sz="2800" dirty="0">
                <a:latin typeface="黑体" panose="02010609060101010101" pitchFamily="2" charset="-122"/>
                <a:ea typeface="黑体" panose="02010609060101010101" pitchFamily="2" charset="-122"/>
              </a:rPr>
              <a:t>种颜色才能使图中每条边连接的</a:t>
            </a:r>
            <a:r>
              <a:rPr lang="en-US" altLang="zh-CN" sz="2800" dirty="0">
                <a:latin typeface="黑体" panose="02010609060101010101" pitchFamily="2" charset="-122"/>
                <a:ea typeface="黑体" panose="02010609060101010101" pitchFamily="2" charset="-122"/>
              </a:rPr>
              <a:t>2</a:t>
            </a:r>
            <a:r>
              <a:rPr lang="zh-CN" altLang="en-US" sz="2800" dirty="0">
                <a:latin typeface="黑体" panose="02010609060101010101" pitchFamily="2" charset="-122"/>
                <a:ea typeface="黑体" panose="02010609060101010101" pitchFamily="2" charset="-122"/>
              </a:rPr>
              <a:t>个顶点着不同颜色，则称这个数</a:t>
            </a:r>
            <a:r>
              <a:rPr lang="en-US" altLang="zh-CN" sz="2800" dirty="0">
                <a:latin typeface="黑体" panose="02010609060101010101" pitchFamily="2" charset="-122"/>
                <a:ea typeface="黑体" panose="02010609060101010101" pitchFamily="2" charset="-122"/>
              </a:rPr>
              <a:t>m</a:t>
            </a:r>
            <a:r>
              <a:rPr lang="zh-CN" altLang="en-US" sz="2800" dirty="0">
                <a:latin typeface="黑体" panose="02010609060101010101" pitchFamily="2" charset="-122"/>
                <a:ea typeface="黑体" panose="02010609060101010101" pitchFamily="2" charset="-122"/>
              </a:rPr>
              <a:t>为该图的色数。求一个图的色数</a:t>
            </a:r>
            <a:r>
              <a:rPr lang="en-US" altLang="zh-CN" sz="2800" dirty="0">
                <a:latin typeface="黑体" panose="02010609060101010101" pitchFamily="2" charset="-122"/>
                <a:ea typeface="黑体" panose="02010609060101010101" pitchFamily="2" charset="-122"/>
              </a:rPr>
              <a:t>m</a:t>
            </a:r>
            <a:r>
              <a:rPr lang="zh-CN" altLang="en-US" sz="2800" dirty="0">
                <a:latin typeface="黑体" panose="02010609060101010101" pitchFamily="2" charset="-122"/>
                <a:ea typeface="黑体" panose="02010609060101010101" pitchFamily="2" charset="-122"/>
              </a:rPr>
              <a:t>的问题称为图的</a:t>
            </a:r>
            <a:r>
              <a:rPr lang="en-US" altLang="zh-CN" sz="2800" dirty="0">
                <a:latin typeface="黑体" panose="02010609060101010101" pitchFamily="2" charset="-122"/>
                <a:ea typeface="黑体" panose="02010609060101010101" pitchFamily="2" charset="-122"/>
              </a:rPr>
              <a:t>m</a:t>
            </a:r>
            <a:r>
              <a:rPr lang="zh-CN" altLang="en-US" sz="2800" dirty="0">
                <a:latin typeface="黑体" panose="02010609060101010101" pitchFamily="2" charset="-122"/>
                <a:ea typeface="黑体" panose="02010609060101010101" pitchFamily="2" charset="-122"/>
              </a:rPr>
              <a:t>可着色优化问题。</a:t>
            </a:r>
          </a:p>
        </p:txBody>
      </p:sp>
      <p:graphicFrame>
        <p:nvGraphicFramePr>
          <p:cNvPr id="56323" name="Object 2"/>
          <p:cNvGraphicFramePr/>
          <p:nvPr/>
        </p:nvGraphicFramePr>
        <p:xfrm>
          <a:off x="1763713" y="4076700"/>
          <a:ext cx="5113337" cy="2179638"/>
        </p:xfrm>
        <a:graphic>
          <a:graphicData uri="http://schemas.openxmlformats.org/presentationml/2006/ole">
            <mc:AlternateContent xmlns:mc="http://schemas.openxmlformats.org/markup-compatibility/2006">
              <mc:Choice xmlns:v="urn:schemas-microsoft-com:vml" Requires="v">
                <p:oleObj r:id="rId2" imgW="2457450" imgH="1047750" progId="Paint.Picture">
                  <p:embed/>
                </p:oleObj>
              </mc:Choice>
              <mc:Fallback>
                <p:oleObj r:id="rId2" imgW="2457450" imgH="1047750" progId="Paint.Picture">
                  <p:embed/>
                  <p:pic>
                    <p:nvPicPr>
                      <p:cNvPr id="0" name="图片 3079"/>
                      <p:cNvPicPr/>
                      <p:nvPr/>
                    </p:nvPicPr>
                    <p:blipFill>
                      <a:blip r:embed="rId3"/>
                      <a:stretch>
                        <a:fillRect/>
                      </a:stretch>
                    </p:blipFill>
                    <p:spPr>
                      <a:xfrm>
                        <a:off x="1763713" y="4076700"/>
                        <a:ext cx="5113337" cy="2179638"/>
                      </a:xfrm>
                      <a:prstGeom prst="rect">
                        <a:avLst/>
                      </a:prstGeom>
                      <a:noFill/>
                      <a:ln w="38100">
                        <a:noFill/>
                        <a:miter/>
                      </a:ln>
                    </p:spPr>
                  </p:pic>
                </p:oleObj>
              </mc:Fallback>
            </mc:AlternateContent>
          </a:graphicData>
        </a:graphic>
      </p:graphicFrame>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2"/>
          <p:cNvSpPr>
            <a:spLocks noGrp="1"/>
          </p:cNvSpPr>
          <p:nvPr>
            <p:ph type="title"/>
          </p:nvPr>
        </p:nvSpPr>
        <p:spPr>
          <a:ln/>
        </p:spPr>
        <p:txBody>
          <a:bodyPr vert="horz" wrap="square" lIns="91440" tIns="45720" rIns="91440" bIns="45720" anchor="b" anchorCtr="0"/>
          <a:lstStyle/>
          <a:p>
            <a:pPr>
              <a:buNone/>
            </a:pPr>
            <a:r>
              <a:rPr lang="zh-CN" altLang="en-US" dirty="0"/>
              <a:t>四色原理 </a:t>
            </a:r>
          </a:p>
        </p:txBody>
      </p:sp>
      <p:sp>
        <p:nvSpPr>
          <p:cNvPr id="57346" name="Rectangle 3"/>
          <p:cNvSpPr>
            <a:spLocks noGrp="1"/>
          </p:cNvSpPr>
          <p:nvPr>
            <p:ph idx="1"/>
          </p:nvPr>
        </p:nvSpPr>
        <p:spPr>
          <a:xfrm>
            <a:off x="457200" y="1719263"/>
            <a:ext cx="8229600" cy="4878387"/>
          </a:xfrm>
          <a:ln/>
        </p:spPr>
        <p:txBody>
          <a:bodyPr vert="horz" wrap="square" lIns="91440" tIns="45720" rIns="91440" bIns="45720" anchor="t" anchorCtr="0"/>
          <a:lstStyle/>
          <a:p>
            <a:pPr>
              <a:lnSpc>
                <a:spcPct val="90000"/>
              </a:lnSpc>
            </a:pPr>
            <a:r>
              <a:rPr lang="zh-CN" altLang="en-US" sz="2300" dirty="0"/>
              <a:t>世界近代三大数学难题之一</a:t>
            </a:r>
            <a:r>
              <a:rPr lang="en-US" altLang="zh-CN" sz="2300" dirty="0"/>
              <a:t>(</a:t>
            </a:r>
            <a:r>
              <a:rPr lang="zh-CN" altLang="en-US" sz="2300" dirty="0"/>
              <a:t>另外两个是费马定理和哥德巴赫猜想</a:t>
            </a:r>
            <a:r>
              <a:rPr lang="en-US" altLang="zh-CN" sz="2300" dirty="0"/>
              <a:t>)</a:t>
            </a:r>
            <a:r>
              <a:rPr lang="zh-CN" altLang="en-US" sz="2300" dirty="0"/>
              <a:t>。</a:t>
            </a:r>
          </a:p>
          <a:p>
            <a:pPr>
              <a:lnSpc>
                <a:spcPct val="90000"/>
              </a:lnSpc>
            </a:pPr>
            <a:r>
              <a:rPr lang="zh-CN" altLang="en-US" sz="2300" dirty="0"/>
              <a:t>这是一个拓扑学问题，即找出给球面（或平面）地图着色时所需用的不同颜色的最小数目。着色时要使得没有两个相邻（即有公共边界线段）的区域有相同的颜色。</a:t>
            </a:r>
            <a:r>
              <a:rPr lang="en-US" altLang="zh-CN" sz="2300" dirty="0"/>
              <a:t>1852</a:t>
            </a:r>
            <a:r>
              <a:rPr lang="zh-CN" altLang="en-US" sz="2300" dirty="0"/>
              <a:t>年英国的格思里推测：四种颜色是充分必要的。</a:t>
            </a:r>
            <a:r>
              <a:rPr lang="en-US" altLang="zh-CN" sz="2300" dirty="0"/>
              <a:t>1878</a:t>
            </a:r>
            <a:r>
              <a:rPr lang="zh-CN" altLang="en-US" sz="2300" dirty="0"/>
              <a:t>年英国数学家凯利在一次数学家会议上呼吁大家注意解决这个问题。直到</a:t>
            </a:r>
            <a:r>
              <a:rPr lang="en-US" altLang="zh-CN" sz="2300" dirty="0"/>
              <a:t>1976</a:t>
            </a:r>
            <a:r>
              <a:rPr lang="zh-CN" altLang="en-US" sz="2300" dirty="0"/>
              <a:t>年，美国数学家阿佩哈尔、哈肯和考西利用高速电子计算机运算了</a:t>
            </a:r>
            <a:r>
              <a:rPr lang="en-US" altLang="zh-CN" sz="2300" dirty="0"/>
              <a:t>1200</a:t>
            </a:r>
            <a:r>
              <a:rPr lang="zh-CN" altLang="en-US" sz="2300" dirty="0"/>
              <a:t>个小时，才证明了格思里的推测。四色问题的解决在数学研究方法上的突破，开辟了机器证明的美好前景。</a:t>
            </a:r>
          </a:p>
          <a:p>
            <a:pPr>
              <a:lnSpc>
                <a:spcPct val="90000"/>
              </a:lnSpc>
            </a:pPr>
            <a:r>
              <a:rPr lang="zh-CN" altLang="en-US" sz="2300" dirty="0"/>
              <a:t>四色定理是第一个主要由计算机证明的理论 ，证明方法将地图上的无限种可能情况减少为</a:t>
            </a:r>
            <a:r>
              <a:rPr lang="en-US" altLang="zh-CN" sz="2300" dirty="0"/>
              <a:t>1,936</a:t>
            </a:r>
            <a:r>
              <a:rPr lang="zh-CN" altLang="en-US" sz="2300" dirty="0"/>
              <a:t>种状态（稍后减少为</a:t>
            </a:r>
            <a:r>
              <a:rPr lang="en-US" altLang="zh-CN" sz="2300" dirty="0"/>
              <a:t>1,476</a:t>
            </a:r>
            <a:r>
              <a:rPr lang="zh-CN" altLang="en-US" sz="2300" dirty="0"/>
              <a:t>种），这些状态由计算机一个挨一个的进行检查。 </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Text Box 2"/>
          <p:cNvSpPr txBox="1"/>
          <p:nvPr/>
        </p:nvSpPr>
        <p:spPr>
          <a:xfrm>
            <a:off x="395288" y="692150"/>
            <a:ext cx="8424862" cy="822325"/>
          </a:xfrm>
          <a:prstGeom prst="rect">
            <a:avLst/>
          </a:prstGeom>
          <a:noFill/>
          <a:ln w="6350">
            <a:noFill/>
          </a:ln>
        </p:spPr>
        <p:txBody>
          <a:bodyPr anchor="t" anchorCtr="0">
            <a:spAutoFit/>
          </a:bodyPr>
          <a:lstStyle/>
          <a:p>
            <a:pPr eaLnBrk="0" hangingPunct="0">
              <a:buClr>
                <a:schemeClr val="accent2"/>
              </a:buClr>
              <a:buChar char="•"/>
            </a:pPr>
            <a:r>
              <a:rPr lang="zh-CN" altLang="en-US" sz="2400" dirty="0">
                <a:latin typeface="Arial" panose="020B0604020202020204" pitchFamily="34" charset="0"/>
                <a:ea typeface="楷体_GB2312" pitchFamily="49" charset="-122"/>
              </a:rPr>
              <a:t>解向量：</a:t>
            </a:r>
            <a:r>
              <a:rPr lang="en-US" altLang="zh-CN" sz="2400" dirty="0">
                <a:latin typeface="Arial" panose="020B0604020202020204" pitchFamily="34" charset="0"/>
                <a:ea typeface="楷体_GB2312" pitchFamily="49" charset="-122"/>
              </a:rPr>
              <a:t>(x</a:t>
            </a:r>
            <a:r>
              <a:rPr lang="en-US" altLang="zh-CN" sz="2400" baseline="-25000" dirty="0">
                <a:latin typeface="Arial" panose="020B0604020202020204" pitchFamily="34" charset="0"/>
                <a:ea typeface="楷体_GB2312" pitchFamily="49" charset="-122"/>
              </a:rPr>
              <a:t>1</a:t>
            </a:r>
            <a:r>
              <a:rPr lang="en-US" altLang="zh-CN" sz="2400" dirty="0">
                <a:latin typeface="Arial" panose="020B0604020202020204" pitchFamily="34" charset="0"/>
                <a:ea typeface="楷体_GB2312" pitchFamily="49" charset="-122"/>
              </a:rPr>
              <a:t>, x</a:t>
            </a:r>
            <a:r>
              <a:rPr lang="en-US" altLang="zh-CN" sz="2400" baseline="-25000" dirty="0">
                <a:latin typeface="Arial" panose="020B0604020202020204" pitchFamily="34" charset="0"/>
                <a:ea typeface="楷体_GB2312" pitchFamily="49" charset="-122"/>
              </a:rPr>
              <a:t>2</a:t>
            </a:r>
            <a:r>
              <a:rPr lang="en-US" altLang="zh-CN" sz="2400" dirty="0">
                <a:latin typeface="Arial" panose="020B0604020202020204" pitchFamily="34" charset="0"/>
                <a:ea typeface="楷体_GB2312" pitchFamily="49" charset="-122"/>
              </a:rPr>
              <a:t>, … , x</a:t>
            </a:r>
            <a:r>
              <a:rPr lang="en-US" altLang="zh-CN" sz="2400" baseline="-25000" dirty="0">
                <a:latin typeface="Arial" panose="020B0604020202020204" pitchFamily="34" charset="0"/>
                <a:ea typeface="楷体_GB2312" pitchFamily="49" charset="-122"/>
              </a:rPr>
              <a:t>n</a:t>
            </a:r>
            <a:r>
              <a:rPr lang="en-US" altLang="zh-CN" sz="2400" dirty="0">
                <a:latin typeface="Arial" panose="020B0604020202020204" pitchFamily="34" charset="0"/>
                <a:ea typeface="楷体_GB2312" pitchFamily="49" charset="-122"/>
              </a:rPr>
              <a:t>)</a:t>
            </a:r>
            <a:r>
              <a:rPr lang="zh-CN" altLang="en-US" sz="2400" dirty="0">
                <a:latin typeface="Arial" panose="020B0604020202020204" pitchFamily="34" charset="0"/>
                <a:ea typeface="楷体_GB2312" pitchFamily="49" charset="-122"/>
              </a:rPr>
              <a:t>表示顶点</a:t>
            </a:r>
            <a:r>
              <a:rPr lang="en-US" altLang="zh-CN" sz="2400" dirty="0">
                <a:latin typeface="Arial" panose="020B0604020202020204" pitchFamily="34" charset="0"/>
                <a:ea typeface="楷体_GB2312" pitchFamily="49" charset="-122"/>
              </a:rPr>
              <a:t>i</a:t>
            </a:r>
            <a:r>
              <a:rPr lang="zh-CN" altLang="en-US" sz="2400" dirty="0">
                <a:latin typeface="Arial" panose="020B0604020202020204" pitchFamily="34" charset="0"/>
                <a:ea typeface="楷体_GB2312" pitchFamily="49" charset="-122"/>
              </a:rPr>
              <a:t>所着颜色</a:t>
            </a:r>
            <a:r>
              <a:rPr lang="en-US" altLang="zh-CN" sz="2400" dirty="0">
                <a:latin typeface="Arial" panose="020B0604020202020204" pitchFamily="34" charset="0"/>
                <a:ea typeface="楷体_GB2312" pitchFamily="49" charset="-122"/>
              </a:rPr>
              <a:t>x[i] </a:t>
            </a:r>
          </a:p>
          <a:p>
            <a:pPr eaLnBrk="0" hangingPunct="0">
              <a:buClr>
                <a:schemeClr val="accent2"/>
              </a:buClr>
              <a:buChar char="•"/>
            </a:pPr>
            <a:r>
              <a:rPr lang="zh-CN" altLang="en-US" sz="2400" dirty="0">
                <a:latin typeface="Arial" panose="020B0604020202020204" pitchFamily="34" charset="0"/>
                <a:ea typeface="楷体_GB2312" pitchFamily="49" charset="-122"/>
              </a:rPr>
              <a:t>可行性约束函数：顶点</a:t>
            </a:r>
            <a:r>
              <a:rPr lang="en-US" altLang="zh-CN" sz="2400" dirty="0">
                <a:latin typeface="Arial" panose="020B0604020202020204" pitchFamily="34" charset="0"/>
                <a:ea typeface="楷体_GB2312" pitchFamily="49" charset="-122"/>
              </a:rPr>
              <a:t>i</a:t>
            </a:r>
            <a:r>
              <a:rPr lang="zh-CN" altLang="zh-CN" sz="2400" dirty="0">
                <a:latin typeface="Arial" panose="020B0604020202020204" pitchFamily="34" charset="0"/>
                <a:ea typeface="楷体_GB2312" pitchFamily="49" charset="-122"/>
              </a:rPr>
              <a:t>与已着色的相邻顶点颜色不重复。</a:t>
            </a:r>
            <a:endParaRPr lang="zh-CN" altLang="en-US" sz="2400" dirty="0">
              <a:latin typeface="Arial" panose="020B0604020202020204" pitchFamily="34" charset="0"/>
              <a:ea typeface="楷体_GB2312" pitchFamily="49" charset="-122"/>
            </a:endParaRPr>
          </a:p>
        </p:txBody>
      </p:sp>
      <p:sp>
        <p:nvSpPr>
          <p:cNvPr id="57347" name="Rectangle 3"/>
          <p:cNvSpPr>
            <a:spLocks noChangeArrowheads="1"/>
          </p:cNvSpPr>
          <p:nvPr/>
        </p:nvSpPr>
        <p:spPr bwMode="auto">
          <a:xfrm>
            <a:off x="611188" y="0"/>
            <a:ext cx="7772400" cy="803275"/>
          </a:xfrm>
          <a:prstGeom prst="rect">
            <a:avLst/>
          </a:prstGeom>
          <a:noFill/>
          <a:ln w="9525">
            <a:noFill/>
            <a:miter lim="800000"/>
          </a:ln>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3900" b="1" i="0" u="none" strike="noStrike" kern="1200" cap="none" spc="0" normalizeH="0" baseline="0" noProof="0">
                <a:ln>
                  <a:noFill/>
                </a:ln>
                <a:solidFill>
                  <a:schemeClr val="tx2"/>
                </a:solidFill>
                <a:effectLst>
                  <a:outerShdw blurRad="38100" dist="38100" dir="2700000" algn="tl">
                    <a:srgbClr val="C0C0C0"/>
                  </a:outerShdw>
                </a:effectLst>
                <a:uLnTx/>
                <a:uFillTx/>
                <a:latin typeface="Arial" panose="020B0604020202020204" pitchFamily="34" charset="0"/>
                <a:ea typeface="黑体" panose="02010609060101010101" pitchFamily="2" charset="-122"/>
                <a:cs typeface="+mn-cs"/>
              </a:rPr>
              <a:t>图的m着色问题</a:t>
            </a:r>
            <a:endParaRPr kumimoji="0" lang="zh-CN" altLang="en-US" sz="3900" b="1" i="0" u="none" strike="noStrike" kern="1200" cap="none" spc="0" normalizeH="0" baseline="0" noProof="0">
              <a:ln>
                <a:noFill/>
              </a:ln>
              <a:solidFill>
                <a:schemeClr val="tx2"/>
              </a:solidFill>
              <a:effectLst>
                <a:outerShdw blurRad="38100" dist="38100" dir="2700000" algn="tl">
                  <a:srgbClr val="C0C0C0"/>
                </a:outerShdw>
              </a:effectLst>
              <a:uLnTx/>
              <a:uFillTx/>
              <a:latin typeface="Arial" panose="020B0604020202020204" pitchFamily="34" charset="0"/>
              <a:ea typeface="黑体" panose="02010609060101010101" pitchFamily="2" charset="-122"/>
              <a:cs typeface="+mn-cs"/>
            </a:endParaRPr>
          </a:p>
        </p:txBody>
      </p:sp>
      <p:pic>
        <p:nvPicPr>
          <p:cNvPr id="58371" name="Picture 4" descr="t570"/>
          <p:cNvPicPr>
            <a:picLocks noChangeAspect="1"/>
          </p:cNvPicPr>
          <p:nvPr/>
        </p:nvPicPr>
        <p:blipFill>
          <a:blip r:embed="rId2"/>
          <a:stretch>
            <a:fillRect/>
          </a:stretch>
        </p:blipFill>
        <p:spPr>
          <a:xfrm>
            <a:off x="4067175" y="2565400"/>
            <a:ext cx="5076825" cy="1579563"/>
          </a:xfrm>
          <a:prstGeom prst="rect">
            <a:avLst/>
          </a:prstGeom>
          <a:noFill/>
          <a:ln w="9525">
            <a:noFill/>
          </a:ln>
        </p:spPr>
      </p:pic>
      <p:sp>
        <p:nvSpPr>
          <p:cNvPr id="58372" name="Text Box 5"/>
          <p:cNvSpPr txBox="1"/>
          <p:nvPr/>
        </p:nvSpPr>
        <p:spPr>
          <a:xfrm>
            <a:off x="395288" y="1533525"/>
            <a:ext cx="4037012" cy="4981575"/>
          </a:xfrm>
          <a:prstGeom prst="rect">
            <a:avLst/>
          </a:prstGeom>
          <a:noFill/>
          <a:ln w="6350">
            <a:noFill/>
          </a:ln>
        </p:spPr>
        <p:txBody>
          <a:bodyPr wrap="none" anchor="t" anchorCtr="0">
            <a:spAutoFit/>
          </a:bodyPr>
          <a:lstStyle/>
          <a:p>
            <a:pPr eaLnBrk="0" hangingPunct="0"/>
            <a:r>
              <a:rPr lang="en-US" altLang="zh-CN" sz="1600" dirty="0">
                <a:latin typeface="Arial" panose="020B0604020202020204" pitchFamily="34" charset="0"/>
              </a:rPr>
              <a:t>void Color::</a:t>
            </a:r>
            <a:r>
              <a:rPr lang="en-US" altLang="zh-CN" sz="1600" b="1" dirty="0">
                <a:latin typeface="Arial" panose="020B0604020202020204" pitchFamily="34" charset="0"/>
              </a:rPr>
              <a:t>Backtrack</a:t>
            </a:r>
            <a:r>
              <a:rPr lang="en-US" altLang="zh-CN" sz="1600" dirty="0">
                <a:latin typeface="Arial" panose="020B0604020202020204" pitchFamily="34" charset="0"/>
              </a:rPr>
              <a:t>(int t)</a:t>
            </a:r>
          </a:p>
          <a:p>
            <a:pPr eaLnBrk="0" hangingPunct="0"/>
            <a:r>
              <a:rPr lang="en-US" altLang="zh-CN" sz="1600" dirty="0">
                <a:latin typeface="Arial" panose="020B0604020202020204" pitchFamily="34" charset="0"/>
              </a:rPr>
              <a:t>{</a:t>
            </a:r>
          </a:p>
          <a:p>
            <a:pPr eaLnBrk="0" hangingPunct="0"/>
            <a:r>
              <a:rPr lang="en-US" altLang="zh-CN" sz="1600" dirty="0">
                <a:latin typeface="Arial" panose="020B0604020202020204" pitchFamily="34" charset="0"/>
              </a:rPr>
              <a:t>  if (t&gt;n) {</a:t>
            </a:r>
          </a:p>
          <a:p>
            <a:pPr eaLnBrk="0" hangingPunct="0"/>
            <a:r>
              <a:rPr lang="en-US" altLang="zh-CN" sz="1600" dirty="0">
                <a:latin typeface="Arial" panose="020B0604020202020204" pitchFamily="34" charset="0"/>
              </a:rPr>
              <a:t>   sum++;</a:t>
            </a:r>
          </a:p>
          <a:p>
            <a:pPr eaLnBrk="0" hangingPunct="0"/>
            <a:r>
              <a:rPr lang="en-US" altLang="zh-CN" sz="1600" dirty="0">
                <a:latin typeface="Arial" panose="020B0604020202020204" pitchFamily="34" charset="0"/>
              </a:rPr>
              <a:t>   for (int i=1; i&lt;=n; i++)</a:t>
            </a:r>
          </a:p>
          <a:p>
            <a:pPr eaLnBrk="0" hangingPunct="0"/>
            <a:r>
              <a:rPr lang="en-US" altLang="zh-CN" sz="1600" dirty="0">
                <a:latin typeface="Arial" panose="020B0604020202020204" pitchFamily="34" charset="0"/>
              </a:rPr>
              <a:t>     cout &lt;&lt; x[i] &lt;&lt; ' ';</a:t>
            </a:r>
          </a:p>
          <a:p>
            <a:pPr eaLnBrk="0" hangingPunct="0"/>
            <a:r>
              <a:rPr lang="en-US" altLang="zh-CN" sz="1600" dirty="0">
                <a:latin typeface="Arial" panose="020B0604020202020204" pitchFamily="34" charset="0"/>
              </a:rPr>
              <a:t>   cout &lt;&lt; endl;</a:t>
            </a:r>
          </a:p>
          <a:p>
            <a:pPr eaLnBrk="0" hangingPunct="0"/>
            <a:r>
              <a:rPr lang="en-US" altLang="zh-CN" sz="1600" dirty="0">
                <a:latin typeface="Arial" panose="020B0604020202020204" pitchFamily="34" charset="0"/>
              </a:rPr>
              <a:t>   }</a:t>
            </a:r>
          </a:p>
          <a:p>
            <a:pPr eaLnBrk="0" hangingPunct="0"/>
            <a:r>
              <a:rPr lang="en-US" altLang="zh-CN" sz="1600" dirty="0">
                <a:latin typeface="Arial" panose="020B0604020202020204" pitchFamily="34" charset="0"/>
              </a:rPr>
              <a:t>    else</a:t>
            </a:r>
          </a:p>
          <a:p>
            <a:pPr eaLnBrk="0" hangingPunct="0"/>
            <a:r>
              <a:rPr lang="en-US" altLang="zh-CN" sz="1600" dirty="0">
                <a:latin typeface="Arial" panose="020B0604020202020204" pitchFamily="34" charset="0"/>
              </a:rPr>
              <a:t>      for (int i=1;i&lt;=m;i++) {</a:t>
            </a:r>
          </a:p>
          <a:p>
            <a:pPr eaLnBrk="0" hangingPunct="0"/>
            <a:r>
              <a:rPr lang="en-US" altLang="zh-CN" sz="1600" dirty="0">
                <a:latin typeface="Arial" panose="020B0604020202020204" pitchFamily="34" charset="0"/>
              </a:rPr>
              <a:t>        x[t]=i;</a:t>
            </a:r>
          </a:p>
          <a:p>
            <a:pPr eaLnBrk="0" hangingPunct="0"/>
            <a:r>
              <a:rPr lang="en-US" altLang="zh-CN" sz="1600" dirty="0">
                <a:latin typeface="Arial" panose="020B0604020202020204" pitchFamily="34" charset="0"/>
              </a:rPr>
              <a:t>        if (Ok(t)) Backtrack(t+1);</a:t>
            </a:r>
          </a:p>
          <a:p>
            <a:pPr eaLnBrk="0" hangingPunct="0"/>
            <a:r>
              <a:rPr lang="en-US" altLang="zh-CN" sz="1600" dirty="0">
                <a:latin typeface="Arial" panose="020B0604020202020204" pitchFamily="34" charset="0"/>
              </a:rPr>
              <a:t>      }</a:t>
            </a:r>
          </a:p>
          <a:p>
            <a:pPr eaLnBrk="0" hangingPunct="0"/>
            <a:r>
              <a:rPr lang="en-US" altLang="zh-CN" sz="1600" dirty="0">
                <a:latin typeface="Arial" panose="020B0604020202020204" pitchFamily="34" charset="0"/>
              </a:rPr>
              <a:t>}</a:t>
            </a:r>
          </a:p>
          <a:p>
            <a:pPr eaLnBrk="0" hangingPunct="0"/>
            <a:r>
              <a:rPr lang="en-US" altLang="zh-CN" sz="1600" dirty="0">
                <a:latin typeface="Arial" panose="020B0604020202020204" pitchFamily="34" charset="0"/>
              </a:rPr>
              <a:t>bool Color::</a:t>
            </a:r>
            <a:r>
              <a:rPr lang="en-US" altLang="zh-CN" sz="1600" b="1" dirty="0">
                <a:latin typeface="Arial" panose="020B0604020202020204" pitchFamily="34" charset="0"/>
              </a:rPr>
              <a:t>Ok</a:t>
            </a:r>
            <a:r>
              <a:rPr lang="en-US" altLang="zh-CN" sz="1600" dirty="0">
                <a:latin typeface="Arial" panose="020B0604020202020204" pitchFamily="34" charset="0"/>
              </a:rPr>
              <a:t>(int k)</a:t>
            </a:r>
          </a:p>
          <a:p>
            <a:pPr eaLnBrk="0" hangingPunct="0"/>
            <a:r>
              <a:rPr lang="en-US" altLang="zh-CN" sz="1600" dirty="0">
                <a:latin typeface="Arial" panose="020B0604020202020204" pitchFamily="34" charset="0"/>
              </a:rPr>
              <a:t>{// </a:t>
            </a:r>
            <a:r>
              <a:rPr lang="zh-CN" altLang="en-US" sz="1600" dirty="0">
                <a:latin typeface="Arial" panose="020B0604020202020204" pitchFamily="34" charset="0"/>
              </a:rPr>
              <a:t>检查颜色可用性</a:t>
            </a:r>
          </a:p>
          <a:p>
            <a:pPr eaLnBrk="0" hangingPunct="0"/>
            <a:r>
              <a:rPr lang="zh-CN" altLang="en-US" sz="1600" dirty="0">
                <a:latin typeface="Arial" panose="020B0604020202020204" pitchFamily="34" charset="0"/>
              </a:rPr>
              <a:t>  </a:t>
            </a:r>
            <a:r>
              <a:rPr lang="en-US" altLang="zh-CN" sz="1600" dirty="0">
                <a:latin typeface="Arial" panose="020B0604020202020204" pitchFamily="34" charset="0"/>
              </a:rPr>
              <a:t>for (int j=1;j&lt;=n;j++)</a:t>
            </a:r>
          </a:p>
          <a:p>
            <a:pPr eaLnBrk="0" hangingPunct="0"/>
            <a:r>
              <a:rPr lang="en-US" altLang="zh-CN" sz="1600" dirty="0">
                <a:latin typeface="Arial" panose="020B0604020202020204" pitchFamily="34" charset="0"/>
              </a:rPr>
              <a:t>    if ((a[k][j]==1)&amp;&amp;(x[j]==x[k])) return false;</a:t>
            </a:r>
          </a:p>
          <a:p>
            <a:pPr eaLnBrk="0" hangingPunct="0"/>
            <a:r>
              <a:rPr lang="en-US" altLang="zh-CN" sz="1600" dirty="0">
                <a:latin typeface="Arial" panose="020B0604020202020204" pitchFamily="34" charset="0"/>
              </a:rPr>
              <a:t>  return true;</a:t>
            </a:r>
          </a:p>
          <a:p>
            <a:pPr eaLnBrk="0" hangingPunct="0"/>
            <a:r>
              <a:rPr lang="en-US" altLang="zh-CN" sz="1600" dirty="0">
                <a:latin typeface="Arial" panose="020B0604020202020204" pitchFamily="34" charset="0"/>
              </a:rPr>
              <a:t>}</a:t>
            </a:r>
          </a:p>
        </p:txBody>
      </p:sp>
      <p:sp>
        <p:nvSpPr>
          <p:cNvPr id="58373" name="Rectangle 6"/>
          <p:cNvSpPr/>
          <p:nvPr/>
        </p:nvSpPr>
        <p:spPr>
          <a:xfrm>
            <a:off x="0" y="3214688"/>
            <a:ext cx="9144000" cy="0"/>
          </a:xfrm>
          <a:prstGeom prst="rect">
            <a:avLst/>
          </a:prstGeom>
          <a:noFill/>
          <a:ln w="6350">
            <a:noFill/>
          </a:ln>
        </p:spPr>
        <p:txBody>
          <a:bodyPr wrap="none" anchor="ctr" anchorCtr="0">
            <a:spAutoFit/>
          </a:bodyPr>
          <a:lstStyle/>
          <a:p>
            <a:pPr eaLnBrk="0" hangingPunct="0"/>
            <a:endParaRPr lang="zh-CN" altLang="en-US" dirty="0">
              <a:latin typeface="Arial" panose="020B0604020202020204" pitchFamily="34" charset="0"/>
            </a:endParaRPr>
          </a:p>
        </p:txBody>
      </p:sp>
      <p:sp>
        <p:nvSpPr>
          <p:cNvPr id="58374" name="Rectangle 7"/>
          <p:cNvSpPr/>
          <p:nvPr/>
        </p:nvSpPr>
        <p:spPr>
          <a:xfrm>
            <a:off x="0" y="3214688"/>
            <a:ext cx="9144000" cy="0"/>
          </a:xfrm>
          <a:prstGeom prst="rect">
            <a:avLst/>
          </a:prstGeom>
          <a:noFill/>
          <a:ln w="6350">
            <a:noFill/>
          </a:ln>
        </p:spPr>
        <p:txBody>
          <a:bodyPr wrap="none" anchor="ctr" anchorCtr="0">
            <a:spAutoFit/>
          </a:bodyPr>
          <a:lstStyle/>
          <a:p>
            <a:pPr eaLnBrk="0" hangingPunct="0"/>
            <a:endParaRPr lang="zh-CN" altLang="en-US" dirty="0">
              <a:latin typeface="Arial" panose="020B0604020202020204" pitchFamily="34" charset="0"/>
            </a:endParaRPr>
          </a:p>
        </p:txBody>
      </p:sp>
      <p:grpSp>
        <p:nvGrpSpPr>
          <p:cNvPr id="2" name="Group 8"/>
          <p:cNvGrpSpPr/>
          <p:nvPr/>
        </p:nvGrpSpPr>
        <p:grpSpPr>
          <a:xfrm>
            <a:off x="4607719" y="4509120"/>
            <a:ext cx="7019925" cy="2965450"/>
            <a:chOff x="567" y="1421"/>
            <a:chExt cx="4422" cy="1868"/>
          </a:xfrm>
        </p:grpSpPr>
        <p:sp>
          <p:nvSpPr>
            <p:cNvPr id="58376" name="AutoShape 9"/>
            <p:cNvSpPr/>
            <p:nvPr/>
          </p:nvSpPr>
          <p:spPr>
            <a:xfrm>
              <a:off x="567" y="1421"/>
              <a:ext cx="4422" cy="1868"/>
            </a:xfrm>
            <a:prstGeom prst="roundRect">
              <a:avLst>
                <a:gd name="adj" fmla="val 16667"/>
              </a:avLst>
            </a:prstGeom>
            <a:solidFill>
              <a:schemeClr val="bg1"/>
            </a:solidFill>
            <a:ln w="38100" cap="flat" cmpd="sng">
              <a:solidFill>
                <a:srgbClr val="063DE8"/>
              </a:solidFill>
              <a:prstDash val="solid"/>
              <a:round/>
              <a:headEnd type="none" w="med" len="med"/>
              <a:tailEnd type="none" w="med" len="med"/>
            </a:ln>
          </p:spPr>
          <p:txBody>
            <a:bodyPr anchor="t" anchorCtr="0">
              <a:spAutoFit/>
            </a:bodyPr>
            <a:lstStyle/>
            <a:p>
              <a:pPr eaLnBrk="0" hangingPunct="0"/>
              <a:r>
                <a:rPr lang="zh-CN" altLang="en-US" sz="2400" b="1" dirty="0">
                  <a:latin typeface="Arial" panose="020B0604020202020204" pitchFamily="34" charset="0"/>
                  <a:ea typeface="黑体" panose="02010609060101010101" pitchFamily="2" charset="-122"/>
                </a:rPr>
                <a:t>复杂度分析</a:t>
              </a:r>
            </a:p>
            <a:p>
              <a:pPr eaLnBrk="0" hangingPunct="0"/>
              <a:r>
                <a:rPr lang="zh-CN" altLang="en-US" sz="2400" dirty="0">
                  <a:latin typeface="Arial" panose="020B0604020202020204" pitchFamily="34" charset="0"/>
                  <a:ea typeface="楷体_GB2312" pitchFamily="49" charset="-122"/>
                  <a:sym typeface="Wingdings" panose="05000000000000000000" pitchFamily="2" charset="2"/>
                </a:rPr>
                <a:t>图</a:t>
              </a:r>
              <a:r>
                <a:rPr lang="en-US" altLang="zh-CN" sz="2400" dirty="0">
                  <a:latin typeface="Arial" panose="020B0604020202020204" pitchFamily="34" charset="0"/>
                  <a:ea typeface="楷体_GB2312" pitchFamily="49" charset="-122"/>
                  <a:sym typeface="Wingdings" panose="05000000000000000000" pitchFamily="2" charset="2"/>
                </a:rPr>
                <a:t>m</a:t>
              </a:r>
              <a:r>
                <a:rPr lang="zh-CN" altLang="en-US" sz="2400" dirty="0">
                  <a:latin typeface="Arial" panose="020B0604020202020204" pitchFamily="34" charset="0"/>
                  <a:ea typeface="楷体_GB2312" pitchFamily="49" charset="-122"/>
                  <a:sym typeface="Wingdings" panose="05000000000000000000" pitchFamily="2" charset="2"/>
                </a:rPr>
                <a:t>可着色问题的解空间树中内结点个数是</a:t>
              </a:r>
            </a:p>
            <a:p>
              <a:pPr eaLnBrk="0" hangingPunct="0"/>
              <a:r>
                <a:rPr lang="zh-CN" altLang="en-US" sz="2400" dirty="0">
                  <a:latin typeface="Arial" panose="020B0604020202020204" pitchFamily="34" charset="0"/>
                  <a:ea typeface="楷体_GB2312" pitchFamily="49" charset="-122"/>
                  <a:sym typeface="Wingdings" panose="05000000000000000000" pitchFamily="2" charset="2"/>
                </a:rPr>
                <a:t>对于每一个内结点，在最坏情况下，用</a:t>
              </a:r>
              <a:r>
                <a:rPr lang="en-US" altLang="zh-CN" sz="2400" dirty="0">
                  <a:latin typeface="Arial" panose="020B0604020202020204" pitchFamily="34" charset="0"/>
                  <a:ea typeface="楷体_GB2312" pitchFamily="49" charset="-122"/>
                  <a:sym typeface="Wingdings" panose="05000000000000000000" pitchFamily="2" charset="2"/>
                </a:rPr>
                <a:t>ok</a:t>
              </a:r>
              <a:r>
                <a:rPr lang="zh-CN" altLang="en-US" sz="2400" dirty="0">
                  <a:latin typeface="Arial" panose="020B0604020202020204" pitchFamily="34" charset="0"/>
                  <a:ea typeface="楷体_GB2312" pitchFamily="49" charset="-122"/>
                  <a:sym typeface="Wingdings" panose="05000000000000000000" pitchFamily="2" charset="2"/>
                </a:rPr>
                <a:t>检查当前扩展结点的每一个儿子所相应的颜色可用性需耗时</a:t>
              </a:r>
              <a:r>
                <a:rPr lang="en-US" altLang="zh-CN" sz="2400" dirty="0">
                  <a:latin typeface="Arial" panose="020B0604020202020204" pitchFamily="34" charset="0"/>
                  <a:ea typeface="楷体_GB2312" pitchFamily="49" charset="-122"/>
                  <a:sym typeface="Wingdings" panose="05000000000000000000" pitchFamily="2" charset="2"/>
                </a:rPr>
                <a:t>O(mn)</a:t>
              </a:r>
              <a:r>
                <a:rPr lang="zh-CN" altLang="en-US" sz="2400" dirty="0">
                  <a:latin typeface="Arial" panose="020B0604020202020204" pitchFamily="34" charset="0"/>
                  <a:ea typeface="楷体_GB2312" pitchFamily="49" charset="-122"/>
                  <a:sym typeface="Wingdings" panose="05000000000000000000" pitchFamily="2" charset="2"/>
                </a:rPr>
                <a:t>。因此，回溯法总的时间耗费是</a:t>
              </a:r>
            </a:p>
            <a:p>
              <a:pPr eaLnBrk="0" hangingPunct="0"/>
              <a:endParaRPr lang="zh-CN" altLang="en-US" sz="2400" dirty="0">
                <a:latin typeface="Arial" panose="020B0604020202020204" pitchFamily="34" charset="0"/>
                <a:ea typeface="楷体_GB2312" pitchFamily="49" charset="-122"/>
                <a:sym typeface="Wingdings" panose="05000000000000000000" pitchFamily="2" charset="2"/>
              </a:endParaRPr>
            </a:p>
            <a:p>
              <a:pPr eaLnBrk="0" hangingPunct="0"/>
              <a:endParaRPr lang="en-US" altLang="zh-CN" sz="2400" dirty="0">
                <a:latin typeface="Arial" panose="020B0604020202020204" pitchFamily="34" charset="0"/>
                <a:ea typeface="楷体_GB2312" pitchFamily="49" charset="-122"/>
                <a:sym typeface="Wingdings" panose="05000000000000000000" pitchFamily="2" charset="2"/>
              </a:endParaRPr>
            </a:p>
          </p:txBody>
        </p:sp>
        <p:graphicFrame>
          <p:nvGraphicFramePr>
            <p:cNvPr id="58377" name="Object 2"/>
            <p:cNvGraphicFramePr/>
            <p:nvPr/>
          </p:nvGraphicFramePr>
          <p:xfrm>
            <a:off x="4286" y="1616"/>
            <a:ext cx="432" cy="452"/>
          </p:xfrm>
          <a:graphic>
            <a:graphicData uri="http://schemas.openxmlformats.org/presentationml/2006/ole">
              <mc:AlternateContent xmlns:mc="http://schemas.openxmlformats.org/markup-compatibility/2006">
                <mc:Choice xmlns:v="urn:schemas-microsoft-com:vml" Requires="v">
                  <p:oleObj r:id="rId3" imgW="406400" imgH="431800" progId="Equation.3">
                    <p:embed/>
                  </p:oleObj>
                </mc:Choice>
                <mc:Fallback>
                  <p:oleObj r:id="rId3" imgW="406400" imgH="431800" progId="Equation.3">
                    <p:embed/>
                    <p:pic>
                      <p:nvPicPr>
                        <p:cNvPr id="0" name="图片 3080"/>
                        <p:cNvPicPr/>
                        <p:nvPr/>
                      </p:nvPicPr>
                      <p:blipFill>
                        <a:blip r:embed="rId4"/>
                        <a:stretch>
                          <a:fillRect/>
                        </a:stretch>
                      </p:blipFill>
                      <p:spPr>
                        <a:xfrm>
                          <a:off x="4286" y="1616"/>
                          <a:ext cx="432" cy="452"/>
                        </a:xfrm>
                        <a:prstGeom prst="rect">
                          <a:avLst/>
                        </a:prstGeom>
                        <a:noFill/>
                        <a:ln w="38100">
                          <a:noFill/>
                          <a:miter/>
                        </a:ln>
                      </p:spPr>
                    </p:pic>
                  </p:oleObj>
                </mc:Fallback>
              </mc:AlternateContent>
            </a:graphicData>
          </a:graphic>
        </p:graphicFrame>
        <p:graphicFrame>
          <p:nvGraphicFramePr>
            <p:cNvPr id="58378" name="Object 3"/>
            <p:cNvGraphicFramePr/>
            <p:nvPr/>
          </p:nvGraphicFramePr>
          <p:xfrm>
            <a:off x="1292" y="2704"/>
            <a:ext cx="2858" cy="459"/>
          </p:xfrm>
          <a:graphic>
            <a:graphicData uri="http://schemas.openxmlformats.org/presentationml/2006/ole">
              <mc:AlternateContent xmlns:mc="http://schemas.openxmlformats.org/markup-compatibility/2006">
                <mc:Choice xmlns:v="urn:schemas-microsoft-com:vml" Requires="v">
                  <p:oleObj r:id="rId5" imgW="2667000" imgH="431800" progId="Equation.3">
                    <p:embed/>
                  </p:oleObj>
                </mc:Choice>
                <mc:Fallback>
                  <p:oleObj r:id="rId5" imgW="2667000" imgH="431800" progId="Equation.3">
                    <p:embed/>
                    <p:pic>
                      <p:nvPicPr>
                        <p:cNvPr id="0" name="图片 3081"/>
                        <p:cNvPicPr/>
                        <p:nvPr/>
                      </p:nvPicPr>
                      <p:blipFill>
                        <a:blip r:embed="rId6"/>
                        <a:stretch>
                          <a:fillRect/>
                        </a:stretch>
                      </p:blipFill>
                      <p:spPr>
                        <a:xfrm>
                          <a:off x="1292" y="2704"/>
                          <a:ext cx="2858" cy="459"/>
                        </a:xfrm>
                        <a:prstGeom prst="rect">
                          <a:avLst/>
                        </a:prstGeom>
                        <a:noFill/>
                        <a:ln w="38100">
                          <a:noFill/>
                          <a:miter/>
                        </a:ln>
                      </p:spPr>
                    </p:pic>
                  </p:oleObj>
                </mc:Fallback>
              </mc:AlternateContent>
            </a:graphicData>
          </a:graphic>
        </p:graphicFrame>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ctrTitle"/>
          </p:nvPr>
        </p:nvSpPr>
        <p:spPr/>
        <p:txBody>
          <a:bodyPr vert="horz" wrap="square" lIns="91440" tIns="45720" rIns="91440" bIns="45720" numCol="1" anchor="b" anchorCtr="0" compatLnSpc="1"/>
          <a:lstStyle/>
          <a:p>
            <a:pPr marL="0" marR="0" lvl="0" indent="0" algn="r" defTabSz="914400" rtl="0" eaLnBrk="0" fontAlgn="base" latinLnBrk="0" hangingPunct="0">
              <a:lnSpc>
                <a:spcPct val="100000"/>
              </a:lnSpc>
              <a:spcBef>
                <a:spcPct val="0"/>
              </a:spcBef>
              <a:spcAft>
                <a:spcPct val="0"/>
              </a:spcAft>
              <a:buClrTx/>
              <a:buSzTx/>
              <a:buFontTx/>
              <a:buNone/>
              <a:defRPr/>
            </a:pPr>
            <a:r>
              <a:rPr kumimoji="0" lang="zh-CN" altLang="en-US" sz="4800" b="1" i="0" u="none" strike="noStrike" kern="1200" cap="none" spc="0" normalizeH="0" baseline="0" noProof="0">
                <a:ln>
                  <a:noFill/>
                </a:ln>
                <a:solidFill>
                  <a:schemeClr val="tx2"/>
                </a:solidFill>
                <a:effectLst>
                  <a:outerShdw blurRad="38100" dist="38100" dir="2700000" algn="tl">
                    <a:srgbClr val="C0C0C0"/>
                  </a:outerShdw>
                </a:effectLst>
                <a:uLnTx/>
                <a:uFillTx/>
                <a:latin typeface="+mj-lt"/>
                <a:ea typeface="黑体" panose="02010609060101010101" pitchFamily="2" charset="-122"/>
                <a:cs typeface="+mj-cs"/>
              </a:rPr>
              <a:t>旅行售货员问题</a:t>
            </a:r>
          </a:p>
        </p:txBody>
      </p:sp>
      <p:sp>
        <p:nvSpPr>
          <p:cNvPr id="59394" name="Rectangle 3"/>
          <p:cNvSpPr>
            <a:spLocks noGrp="1"/>
          </p:cNvSpPr>
          <p:nvPr>
            <p:ph type="subTitle" idx="1"/>
          </p:nvPr>
        </p:nvSpPr>
        <p:spPr>
          <a:ln/>
        </p:spPr>
        <p:txBody>
          <a:bodyPr vert="horz" wrap="square" lIns="91440" tIns="45720" rIns="91440" bIns="45720" anchor="t" anchorCtr="0"/>
          <a:lstStyle/>
          <a:p>
            <a:pPr>
              <a:buSzPct val="70000"/>
            </a:pPr>
            <a:endParaRPr lang="zh-CN" altLang="zh-CN" kern="1200" dirty="0">
              <a:latin typeface="+mn-lt"/>
              <a:ea typeface="+mn-ea"/>
              <a:cs typeface="+mn-cs"/>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2"/>
          <p:cNvSpPr>
            <a:spLocks noGrp="1"/>
          </p:cNvSpPr>
          <p:nvPr>
            <p:ph type="title"/>
          </p:nvPr>
        </p:nvSpPr>
        <p:spPr>
          <a:xfrm>
            <a:off x="457200" y="122238"/>
            <a:ext cx="7543800" cy="1123950"/>
          </a:xfrm>
          <a:ln/>
        </p:spPr>
        <p:txBody>
          <a:bodyPr vert="horz" wrap="square" lIns="92075" tIns="46038" rIns="92075" bIns="46038" anchor="ctr" anchorCtr="0"/>
          <a:lstStyle/>
          <a:p>
            <a:pPr>
              <a:buNone/>
            </a:pPr>
            <a:r>
              <a:rPr lang="en-US" altLang="zh-CN" dirty="0"/>
              <a:t>Permutation tree: </a:t>
            </a:r>
            <a:r>
              <a:rPr lang="en-US" altLang="zh-CN" i="1" dirty="0"/>
              <a:t>n</a:t>
            </a:r>
            <a:r>
              <a:rPr lang="en-US" altLang="zh-CN" dirty="0"/>
              <a:t>=4</a:t>
            </a:r>
          </a:p>
        </p:txBody>
      </p:sp>
      <p:sp>
        <p:nvSpPr>
          <p:cNvPr id="60418" name="Oval 3"/>
          <p:cNvSpPr/>
          <p:nvPr/>
        </p:nvSpPr>
        <p:spPr>
          <a:xfrm>
            <a:off x="4211638" y="1125538"/>
            <a:ext cx="215900" cy="215900"/>
          </a:xfrm>
          <a:prstGeom prst="ellipse">
            <a:avLst/>
          </a:prstGeom>
          <a:solidFill>
            <a:srgbClr val="00FF00"/>
          </a:solidFill>
          <a:ln w="12700" cap="flat" cmpd="sng">
            <a:solidFill>
              <a:schemeClr val="tx1"/>
            </a:solidFill>
            <a:prstDash val="solid"/>
            <a:round/>
            <a:headEnd type="none" w="med" len="med"/>
            <a:tailEnd type="none" w="med" len="med"/>
          </a:ln>
        </p:spPr>
        <p:txBody>
          <a:bodyPr wrap="none" anchor="ctr" anchorCtr="0"/>
          <a:lstStyle/>
          <a:p>
            <a:pPr eaLnBrk="0" hangingPunct="0"/>
            <a:endParaRPr lang="zh-CN" altLang="en-US" dirty="0">
              <a:latin typeface="Arial" panose="020B0604020202020204" pitchFamily="34" charset="0"/>
            </a:endParaRPr>
          </a:p>
        </p:txBody>
      </p:sp>
      <p:sp>
        <p:nvSpPr>
          <p:cNvPr id="60419" name="Line 4"/>
          <p:cNvSpPr/>
          <p:nvPr/>
        </p:nvSpPr>
        <p:spPr>
          <a:xfrm flipH="1">
            <a:off x="2286000" y="2060575"/>
            <a:ext cx="1925638" cy="835025"/>
          </a:xfrm>
          <a:prstGeom prst="line">
            <a:avLst/>
          </a:prstGeom>
          <a:ln w="12700" cap="flat" cmpd="sng">
            <a:solidFill>
              <a:schemeClr val="tx1"/>
            </a:solidFill>
            <a:prstDash val="solid"/>
            <a:round/>
            <a:headEnd type="none" w="sm" len="sm"/>
            <a:tailEnd type="none" w="sm" len="sm"/>
          </a:ln>
        </p:spPr>
      </p:sp>
      <p:sp>
        <p:nvSpPr>
          <p:cNvPr id="60420" name="Oval 5"/>
          <p:cNvSpPr/>
          <p:nvPr/>
        </p:nvSpPr>
        <p:spPr>
          <a:xfrm>
            <a:off x="2139950" y="2901950"/>
            <a:ext cx="215900" cy="215900"/>
          </a:xfrm>
          <a:prstGeom prst="ellipse">
            <a:avLst/>
          </a:prstGeom>
          <a:solidFill>
            <a:schemeClr val="accent1"/>
          </a:solidFill>
          <a:ln w="12700" cap="flat" cmpd="sng">
            <a:solidFill>
              <a:schemeClr val="tx1"/>
            </a:solidFill>
            <a:prstDash val="solid"/>
            <a:round/>
            <a:headEnd type="none" w="med" len="med"/>
            <a:tailEnd type="none" w="med" len="med"/>
          </a:ln>
        </p:spPr>
        <p:txBody>
          <a:bodyPr wrap="none" anchor="ctr" anchorCtr="0"/>
          <a:lstStyle/>
          <a:p>
            <a:pPr eaLnBrk="0" hangingPunct="0"/>
            <a:endParaRPr lang="zh-CN" altLang="en-US" dirty="0">
              <a:latin typeface="Arial" panose="020B0604020202020204" pitchFamily="34" charset="0"/>
            </a:endParaRPr>
          </a:p>
        </p:txBody>
      </p:sp>
      <p:sp>
        <p:nvSpPr>
          <p:cNvPr id="60421" name="Rectangle 6"/>
          <p:cNvSpPr/>
          <p:nvPr/>
        </p:nvSpPr>
        <p:spPr>
          <a:xfrm>
            <a:off x="3995738" y="1341438"/>
            <a:ext cx="557212" cy="579437"/>
          </a:xfrm>
          <a:prstGeom prst="rect">
            <a:avLst/>
          </a:prstGeom>
          <a:noFill/>
          <a:ln w="9525">
            <a:noFill/>
          </a:ln>
        </p:spPr>
        <p:txBody>
          <a:bodyPr lIns="92075" tIns="46038" rIns="92075" bIns="46038" anchor="t" anchorCtr="0">
            <a:spAutoFit/>
          </a:bodyPr>
          <a:lstStyle/>
          <a:p>
            <a:pPr eaLnBrk="0" hangingPunct="0">
              <a:spcBef>
                <a:spcPct val="50000"/>
              </a:spcBef>
            </a:pPr>
            <a:r>
              <a:rPr lang="en-US" altLang="zh-CN" sz="3200" dirty="0">
                <a:solidFill>
                  <a:schemeClr val="hlink"/>
                </a:solidFill>
                <a:latin typeface="Times New Roman" panose="02020603050405020304" pitchFamily="18" charset="0"/>
              </a:rPr>
              <a:t>1</a:t>
            </a:r>
          </a:p>
        </p:txBody>
      </p:sp>
      <p:sp>
        <p:nvSpPr>
          <p:cNvPr id="60422" name="Line 7"/>
          <p:cNvSpPr/>
          <p:nvPr/>
        </p:nvSpPr>
        <p:spPr>
          <a:xfrm>
            <a:off x="4427538" y="2060575"/>
            <a:ext cx="2049462" cy="835025"/>
          </a:xfrm>
          <a:prstGeom prst="line">
            <a:avLst/>
          </a:prstGeom>
          <a:ln w="12700" cap="flat" cmpd="sng">
            <a:solidFill>
              <a:schemeClr val="tx1"/>
            </a:solidFill>
            <a:prstDash val="solid"/>
            <a:round/>
            <a:headEnd type="none" w="sm" len="sm"/>
            <a:tailEnd type="none" w="sm" len="sm"/>
          </a:ln>
        </p:spPr>
      </p:sp>
      <p:sp>
        <p:nvSpPr>
          <p:cNvPr id="60423" name="Oval 8"/>
          <p:cNvSpPr/>
          <p:nvPr/>
        </p:nvSpPr>
        <p:spPr>
          <a:xfrm>
            <a:off x="6407150" y="2901950"/>
            <a:ext cx="215900" cy="215900"/>
          </a:xfrm>
          <a:prstGeom prst="ellipse">
            <a:avLst/>
          </a:prstGeom>
          <a:solidFill>
            <a:schemeClr val="accent1"/>
          </a:solidFill>
          <a:ln w="12700" cap="flat" cmpd="sng">
            <a:solidFill>
              <a:schemeClr val="tx1"/>
            </a:solidFill>
            <a:prstDash val="solid"/>
            <a:round/>
            <a:headEnd type="none" w="med" len="med"/>
            <a:tailEnd type="none" w="med" len="med"/>
          </a:ln>
        </p:spPr>
        <p:txBody>
          <a:bodyPr wrap="none" anchor="ctr" anchorCtr="0"/>
          <a:lstStyle/>
          <a:p>
            <a:pPr eaLnBrk="0" hangingPunct="0"/>
            <a:endParaRPr lang="zh-CN" altLang="en-US" dirty="0">
              <a:latin typeface="Arial" panose="020B0604020202020204" pitchFamily="34" charset="0"/>
            </a:endParaRPr>
          </a:p>
        </p:txBody>
      </p:sp>
      <p:sp>
        <p:nvSpPr>
          <p:cNvPr id="60424" name="Rectangle 9"/>
          <p:cNvSpPr/>
          <p:nvPr/>
        </p:nvSpPr>
        <p:spPr>
          <a:xfrm>
            <a:off x="3995738" y="2133600"/>
            <a:ext cx="466725" cy="579438"/>
          </a:xfrm>
          <a:prstGeom prst="rect">
            <a:avLst/>
          </a:prstGeom>
          <a:noFill/>
          <a:ln w="9525">
            <a:noFill/>
          </a:ln>
        </p:spPr>
        <p:txBody>
          <a:bodyPr lIns="92075" tIns="46038" rIns="92075" bIns="46038" anchor="t" anchorCtr="0">
            <a:spAutoFit/>
          </a:bodyPr>
          <a:lstStyle/>
          <a:p>
            <a:pPr eaLnBrk="0" hangingPunct="0">
              <a:spcBef>
                <a:spcPct val="50000"/>
              </a:spcBef>
            </a:pPr>
            <a:r>
              <a:rPr lang="en-US" altLang="zh-CN" sz="3200" dirty="0">
                <a:solidFill>
                  <a:schemeClr val="hlink"/>
                </a:solidFill>
                <a:latin typeface="Times New Roman" panose="02020603050405020304" pitchFamily="18" charset="0"/>
              </a:rPr>
              <a:t>3</a:t>
            </a:r>
          </a:p>
        </p:txBody>
      </p:sp>
      <p:sp>
        <p:nvSpPr>
          <p:cNvPr id="60425" name="Line 10"/>
          <p:cNvSpPr/>
          <p:nvPr/>
        </p:nvSpPr>
        <p:spPr>
          <a:xfrm flipH="1">
            <a:off x="1066800" y="3124200"/>
            <a:ext cx="1066800" cy="1066800"/>
          </a:xfrm>
          <a:prstGeom prst="line">
            <a:avLst/>
          </a:prstGeom>
          <a:ln w="12700" cap="flat" cmpd="sng">
            <a:solidFill>
              <a:schemeClr val="tx1"/>
            </a:solidFill>
            <a:prstDash val="solid"/>
            <a:round/>
            <a:headEnd type="none" w="sm" len="sm"/>
            <a:tailEnd type="none" w="sm" len="sm"/>
          </a:ln>
        </p:spPr>
      </p:sp>
      <p:sp>
        <p:nvSpPr>
          <p:cNvPr id="60426" name="Oval 11"/>
          <p:cNvSpPr/>
          <p:nvPr/>
        </p:nvSpPr>
        <p:spPr>
          <a:xfrm>
            <a:off x="996950" y="4197350"/>
            <a:ext cx="215900" cy="215900"/>
          </a:xfrm>
          <a:prstGeom prst="ellipse">
            <a:avLst/>
          </a:prstGeom>
          <a:solidFill>
            <a:schemeClr val="accent1"/>
          </a:solidFill>
          <a:ln w="12700" cap="flat" cmpd="sng">
            <a:solidFill>
              <a:schemeClr val="tx1"/>
            </a:solidFill>
            <a:prstDash val="solid"/>
            <a:round/>
            <a:headEnd type="none" w="med" len="med"/>
            <a:tailEnd type="none" w="med" len="med"/>
          </a:ln>
        </p:spPr>
        <p:txBody>
          <a:bodyPr wrap="none" anchor="ctr" anchorCtr="0"/>
          <a:lstStyle/>
          <a:p>
            <a:pPr eaLnBrk="0" hangingPunct="0"/>
            <a:endParaRPr lang="zh-CN" altLang="en-US" dirty="0">
              <a:latin typeface="Arial" panose="020B0604020202020204" pitchFamily="34" charset="0"/>
            </a:endParaRPr>
          </a:p>
        </p:txBody>
      </p:sp>
      <p:sp>
        <p:nvSpPr>
          <p:cNvPr id="60427" name="Rectangle 12"/>
          <p:cNvSpPr/>
          <p:nvPr/>
        </p:nvSpPr>
        <p:spPr>
          <a:xfrm>
            <a:off x="0" y="2205038"/>
            <a:ext cx="539750" cy="579437"/>
          </a:xfrm>
          <a:prstGeom prst="rect">
            <a:avLst/>
          </a:prstGeom>
          <a:noFill/>
          <a:ln w="9525">
            <a:noFill/>
          </a:ln>
        </p:spPr>
        <p:txBody>
          <a:bodyPr lIns="92075" tIns="46038" rIns="92075" bIns="46038" anchor="t" anchorCtr="0">
            <a:spAutoFit/>
          </a:bodyPr>
          <a:lstStyle/>
          <a:p>
            <a:pPr eaLnBrk="0" hangingPunct="0">
              <a:spcBef>
                <a:spcPct val="50000"/>
              </a:spcBef>
            </a:pPr>
            <a:r>
              <a:rPr lang="en-US" altLang="zh-CN" sz="3200" i="1" dirty="0">
                <a:solidFill>
                  <a:schemeClr val="hlink"/>
                </a:solidFill>
                <a:latin typeface="Times New Roman" panose="02020603050405020304" pitchFamily="18" charset="0"/>
              </a:rPr>
              <a:t>x</a:t>
            </a:r>
            <a:r>
              <a:rPr lang="en-US" altLang="zh-CN" sz="3200" baseline="-25000" dirty="0">
                <a:solidFill>
                  <a:schemeClr val="hlink"/>
                </a:solidFill>
                <a:latin typeface="Times New Roman" panose="02020603050405020304" pitchFamily="18" charset="0"/>
              </a:rPr>
              <a:t>2</a:t>
            </a:r>
            <a:endParaRPr lang="en-US" altLang="zh-CN" sz="3200" dirty="0">
              <a:solidFill>
                <a:schemeClr val="hlink"/>
              </a:solidFill>
              <a:latin typeface="Times New Roman" panose="02020603050405020304" pitchFamily="18" charset="0"/>
            </a:endParaRPr>
          </a:p>
        </p:txBody>
      </p:sp>
      <p:sp>
        <p:nvSpPr>
          <p:cNvPr id="60428" name="Oval 13"/>
          <p:cNvSpPr/>
          <p:nvPr/>
        </p:nvSpPr>
        <p:spPr>
          <a:xfrm>
            <a:off x="3419475" y="4149725"/>
            <a:ext cx="215900" cy="215900"/>
          </a:xfrm>
          <a:prstGeom prst="ellipse">
            <a:avLst/>
          </a:prstGeom>
          <a:solidFill>
            <a:schemeClr val="accent1"/>
          </a:solidFill>
          <a:ln w="12700" cap="flat" cmpd="sng">
            <a:solidFill>
              <a:schemeClr val="tx1"/>
            </a:solidFill>
            <a:prstDash val="solid"/>
            <a:round/>
            <a:headEnd type="none" w="med" len="med"/>
            <a:tailEnd type="none" w="med" len="med"/>
          </a:ln>
        </p:spPr>
        <p:txBody>
          <a:bodyPr wrap="none" anchor="ctr" anchorCtr="0"/>
          <a:lstStyle/>
          <a:p>
            <a:pPr eaLnBrk="0" hangingPunct="0"/>
            <a:endParaRPr lang="zh-CN" altLang="en-US" dirty="0">
              <a:latin typeface="Arial" panose="020B0604020202020204" pitchFamily="34" charset="0"/>
            </a:endParaRPr>
          </a:p>
        </p:txBody>
      </p:sp>
      <p:sp>
        <p:nvSpPr>
          <p:cNvPr id="60429" name="Rectangle 14"/>
          <p:cNvSpPr/>
          <p:nvPr/>
        </p:nvSpPr>
        <p:spPr>
          <a:xfrm>
            <a:off x="1258888" y="3284538"/>
            <a:ext cx="452437" cy="579437"/>
          </a:xfrm>
          <a:prstGeom prst="rect">
            <a:avLst/>
          </a:prstGeom>
          <a:noFill/>
          <a:ln w="9525">
            <a:noFill/>
          </a:ln>
        </p:spPr>
        <p:txBody>
          <a:bodyPr lIns="92075" tIns="46038" rIns="92075" bIns="46038" anchor="t" anchorCtr="0">
            <a:spAutoFit/>
          </a:bodyPr>
          <a:lstStyle/>
          <a:p>
            <a:pPr eaLnBrk="0" hangingPunct="0">
              <a:spcBef>
                <a:spcPct val="50000"/>
              </a:spcBef>
            </a:pPr>
            <a:r>
              <a:rPr lang="en-US" altLang="zh-CN" sz="3200" dirty="0">
                <a:solidFill>
                  <a:schemeClr val="hlink"/>
                </a:solidFill>
                <a:latin typeface="Times New Roman" panose="02020603050405020304" pitchFamily="18" charset="0"/>
              </a:rPr>
              <a:t>3</a:t>
            </a:r>
          </a:p>
        </p:txBody>
      </p:sp>
      <p:sp>
        <p:nvSpPr>
          <p:cNvPr id="60430" name="Oval 15"/>
          <p:cNvSpPr/>
          <p:nvPr/>
        </p:nvSpPr>
        <p:spPr>
          <a:xfrm>
            <a:off x="4716463" y="4076700"/>
            <a:ext cx="215900" cy="215900"/>
          </a:xfrm>
          <a:prstGeom prst="ellipse">
            <a:avLst/>
          </a:prstGeom>
          <a:solidFill>
            <a:schemeClr val="accent1"/>
          </a:solidFill>
          <a:ln w="12700" cap="flat" cmpd="sng">
            <a:solidFill>
              <a:schemeClr val="tx1"/>
            </a:solidFill>
            <a:prstDash val="solid"/>
            <a:round/>
            <a:headEnd type="none" w="med" len="med"/>
            <a:tailEnd type="none" w="med" len="med"/>
          </a:ln>
        </p:spPr>
        <p:txBody>
          <a:bodyPr wrap="none" anchor="ctr" anchorCtr="0"/>
          <a:lstStyle/>
          <a:p>
            <a:pPr eaLnBrk="0" hangingPunct="0"/>
            <a:endParaRPr lang="zh-CN" altLang="en-US" dirty="0">
              <a:latin typeface="Arial" panose="020B0604020202020204" pitchFamily="34" charset="0"/>
            </a:endParaRPr>
          </a:p>
        </p:txBody>
      </p:sp>
      <p:sp>
        <p:nvSpPr>
          <p:cNvPr id="60431" name="Rectangle 16"/>
          <p:cNvSpPr/>
          <p:nvPr/>
        </p:nvSpPr>
        <p:spPr>
          <a:xfrm>
            <a:off x="5508625" y="2133600"/>
            <a:ext cx="411163" cy="579438"/>
          </a:xfrm>
          <a:prstGeom prst="rect">
            <a:avLst/>
          </a:prstGeom>
          <a:noFill/>
          <a:ln w="9525">
            <a:noFill/>
          </a:ln>
        </p:spPr>
        <p:txBody>
          <a:bodyPr lIns="92075" tIns="46038" rIns="92075" bIns="46038" anchor="t" anchorCtr="0">
            <a:spAutoFit/>
          </a:bodyPr>
          <a:lstStyle/>
          <a:p>
            <a:pPr eaLnBrk="0" hangingPunct="0">
              <a:spcBef>
                <a:spcPct val="50000"/>
              </a:spcBef>
            </a:pPr>
            <a:r>
              <a:rPr lang="en-US" altLang="zh-CN" sz="3200" dirty="0">
                <a:solidFill>
                  <a:schemeClr val="hlink"/>
                </a:solidFill>
                <a:latin typeface="Times New Roman" panose="02020603050405020304" pitchFamily="18" charset="0"/>
              </a:rPr>
              <a:t>4</a:t>
            </a:r>
          </a:p>
        </p:txBody>
      </p:sp>
      <p:sp>
        <p:nvSpPr>
          <p:cNvPr id="60432" name="Line 17"/>
          <p:cNvSpPr/>
          <p:nvPr/>
        </p:nvSpPr>
        <p:spPr>
          <a:xfrm>
            <a:off x="6588125" y="3068638"/>
            <a:ext cx="1031875" cy="893762"/>
          </a:xfrm>
          <a:prstGeom prst="line">
            <a:avLst/>
          </a:prstGeom>
          <a:ln w="12700" cap="flat" cmpd="sng">
            <a:solidFill>
              <a:schemeClr val="tx1"/>
            </a:solidFill>
            <a:prstDash val="solid"/>
            <a:round/>
            <a:headEnd type="none" w="sm" len="sm"/>
            <a:tailEnd type="none" w="sm" len="sm"/>
          </a:ln>
        </p:spPr>
      </p:sp>
      <p:sp>
        <p:nvSpPr>
          <p:cNvPr id="60433" name="Oval 18"/>
          <p:cNvSpPr/>
          <p:nvPr/>
        </p:nvSpPr>
        <p:spPr>
          <a:xfrm>
            <a:off x="7626350" y="3968750"/>
            <a:ext cx="215900" cy="215900"/>
          </a:xfrm>
          <a:prstGeom prst="ellipse">
            <a:avLst/>
          </a:prstGeom>
          <a:solidFill>
            <a:schemeClr val="accent1"/>
          </a:solidFill>
          <a:ln w="12700" cap="flat" cmpd="sng">
            <a:solidFill>
              <a:schemeClr val="tx1"/>
            </a:solidFill>
            <a:prstDash val="solid"/>
            <a:round/>
            <a:headEnd type="none" w="med" len="med"/>
            <a:tailEnd type="none" w="med" len="med"/>
          </a:ln>
        </p:spPr>
        <p:txBody>
          <a:bodyPr wrap="none" anchor="ctr" anchorCtr="0"/>
          <a:lstStyle/>
          <a:p>
            <a:pPr eaLnBrk="0" hangingPunct="0"/>
            <a:endParaRPr lang="zh-CN" altLang="en-US" dirty="0">
              <a:latin typeface="Arial" panose="020B0604020202020204" pitchFamily="34" charset="0"/>
            </a:endParaRPr>
          </a:p>
        </p:txBody>
      </p:sp>
      <p:sp>
        <p:nvSpPr>
          <p:cNvPr id="60434" name="Rectangle 19"/>
          <p:cNvSpPr/>
          <p:nvPr/>
        </p:nvSpPr>
        <p:spPr>
          <a:xfrm>
            <a:off x="7164388" y="3213100"/>
            <a:ext cx="428625" cy="579438"/>
          </a:xfrm>
          <a:prstGeom prst="rect">
            <a:avLst/>
          </a:prstGeom>
          <a:noFill/>
          <a:ln w="9525">
            <a:noFill/>
          </a:ln>
        </p:spPr>
        <p:txBody>
          <a:bodyPr lIns="92075" tIns="46038" rIns="92075" bIns="46038" anchor="t" anchorCtr="0">
            <a:spAutoFit/>
          </a:bodyPr>
          <a:lstStyle/>
          <a:p>
            <a:pPr eaLnBrk="0" hangingPunct="0">
              <a:spcBef>
                <a:spcPct val="50000"/>
              </a:spcBef>
            </a:pPr>
            <a:r>
              <a:rPr lang="en-US" altLang="zh-CN" sz="3200" dirty="0">
                <a:solidFill>
                  <a:schemeClr val="hlink"/>
                </a:solidFill>
                <a:latin typeface="Times New Roman" panose="02020603050405020304" pitchFamily="18" charset="0"/>
              </a:rPr>
              <a:t>3</a:t>
            </a:r>
          </a:p>
        </p:txBody>
      </p:sp>
      <p:sp>
        <p:nvSpPr>
          <p:cNvPr id="60435" name="Oval 20"/>
          <p:cNvSpPr/>
          <p:nvPr/>
        </p:nvSpPr>
        <p:spPr>
          <a:xfrm>
            <a:off x="900113" y="5373688"/>
            <a:ext cx="215900" cy="215900"/>
          </a:xfrm>
          <a:prstGeom prst="ellipse">
            <a:avLst/>
          </a:prstGeom>
          <a:solidFill>
            <a:schemeClr val="tx2"/>
          </a:solidFill>
          <a:ln w="12700" cap="flat" cmpd="sng">
            <a:solidFill>
              <a:schemeClr val="tx1"/>
            </a:solidFill>
            <a:prstDash val="solid"/>
            <a:round/>
            <a:headEnd type="none" w="med" len="med"/>
            <a:tailEnd type="none" w="med" len="med"/>
          </a:ln>
        </p:spPr>
        <p:txBody>
          <a:bodyPr wrap="none" anchor="ctr" anchorCtr="0"/>
          <a:lstStyle/>
          <a:p>
            <a:pPr eaLnBrk="0" hangingPunct="0"/>
            <a:endParaRPr lang="zh-CN" altLang="en-US" dirty="0">
              <a:latin typeface="Arial" panose="020B0604020202020204" pitchFamily="34" charset="0"/>
            </a:endParaRPr>
          </a:p>
        </p:txBody>
      </p:sp>
      <p:sp>
        <p:nvSpPr>
          <p:cNvPr id="60436" name="Oval 21"/>
          <p:cNvSpPr/>
          <p:nvPr/>
        </p:nvSpPr>
        <p:spPr>
          <a:xfrm>
            <a:off x="2124075" y="5373688"/>
            <a:ext cx="215900" cy="215900"/>
          </a:xfrm>
          <a:prstGeom prst="ellipse">
            <a:avLst/>
          </a:prstGeom>
          <a:solidFill>
            <a:schemeClr val="tx2"/>
          </a:solidFill>
          <a:ln w="12700" cap="flat" cmpd="sng">
            <a:solidFill>
              <a:schemeClr val="tx1"/>
            </a:solidFill>
            <a:prstDash val="solid"/>
            <a:round/>
            <a:headEnd type="none" w="med" len="med"/>
            <a:tailEnd type="none" w="med" len="med"/>
          </a:ln>
        </p:spPr>
        <p:txBody>
          <a:bodyPr wrap="none" anchor="ctr" anchorCtr="0"/>
          <a:lstStyle/>
          <a:p>
            <a:pPr eaLnBrk="0" hangingPunct="0"/>
            <a:endParaRPr lang="zh-CN" altLang="en-US" dirty="0">
              <a:latin typeface="Arial" panose="020B0604020202020204" pitchFamily="34" charset="0"/>
            </a:endParaRPr>
          </a:p>
        </p:txBody>
      </p:sp>
      <p:sp>
        <p:nvSpPr>
          <p:cNvPr id="60437" name="Oval 22"/>
          <p:cNvSpPr/>
          <p:nvPr/>
        </p:nvSpPr>
        <p:spPr>
          <a:xfrm>
            <a:off x="3419475" y="5300663"/>
            <a:ext cx="215900" cy="215900"/>
          </a:xfrm>
          <a:prstGeom prst="ellipse">
            <a:avLst/>
          </a:prstGeom>
          <a:solidFill>
            <a:schemeClr val="tx2"/>
          </a:solidFill>
          <a:ln w="12700" cap="flat" cmpd="sng">
            <a:solidFill>
              <a:schemeClr val="tx1"/>
            </a:solidFill>
            <a:prstDash val="solid"/>
            <a:round/>
            <a:headEnd type="none" w="med" len="med"/>
            <a:tailEnd type="none" w="med" len="med"/>
          </a:ln>
        </p:spPr>
        <p:txBody>
          <a:bodyPr wrap="none" anchor="ctr" anchorCtr="0"/>
          <a:lstStyle/>
          <a:p>
            <a:pPr eaLnBrk="0" hangingPunct="0"/>
            <a:endParaRPr lang="zh-CN" altLang="en-US" dirty="0">
              <a:latin typeface="Arial" panose="020B0604020202020204" pitchFamily="34" charset="0"/>
            </a:endParaRPr>
          </a:p>
        </p:txBody>
      </p:sp>
      <p:sp>
        <p:nvSpPr>
          <p:cNvPr id="60438" name="Oval 23"/>
          <p:cNvSpPr/>
          <p:nvPr/>
        </p:nvSpPr>
        <p:spPr>
          <a:xfrm>
            <a:off x="4716463" y="5300663"/>
            <a:ext cx="215900" cy="215900"/>
          </a:xfrm>
          <a:prstGeom prst="ellipse">
            <a:avLst/>
          </a:prstGeom>
          <a:solidFill>
            <a:schemeClr val="tx2"/>
          </a:solidFill>
          <a:ln w="12700" cap="flat" cmpd="sng">
            <a:solidFill>
              <a:schemeClr val="tx1"/>
            </a:solidFill>
            <a:prstDash val="solid"/>
            <a:round/>
            <a:headEnd type="none" w="med" len="med"/>
            <a:tailEnd type="none" w="med" len="med"/>
          </a:ln>
        </p:spPr>
        <p:txBody>
          <a:bodyPr wrap="none" anchor="ctr" anchorCtr="0"/>
          <a:lstStyle/>
          <a:p>
            <a:pPr eaLnBrk="0" hangingPunct="0"/>
            <a:endParaRPr lang="zh-CN" altLang="en-US" dirty="0">
              <a:latin typeface="Arial" panose="020B0604020202020204" pitchFamily="34" charset="0"/>
            </a:endParaRPr>
          </a:p>
        </p:txBody>
      </p:sp>
      <p:sp>
        <p:nvSpPr>
          <p:cNvPr id="60439" name="Oval 24"/>
          <p:cNvSpPr/>
          <p:nvPr/>
        </p:nvSpPr>
        <p:spPr>
          <a:xfrm>
            <a:off x="6227763" y="5300663"/>
            <a:ext cx="215900" cy="215900"/>
          </a:xfrm>
          <a:prstGeom prst="ellipse">
            <a:avLst/>
          </a:prstGeom>
          <a:solidFill>
            <a:schemeClr val="tx2"/>
          </a:solidFill>
          <a:ln w="12700" cap="flat" cmpd="sng">
            <a:solidFill>
              <a:schemeClr val="tx1"/>
            </a:solidFill>
            <a:prstDash val="solid"/>
            <a:round/>
            <a:headEnd type="none" w="med" len="med"/>
            <a:tailEnd type="none" w="med" len="med"/>
          </a:ln>
        </p:spPr>
        <p:txBody>
          <a:bodyPr wrap="none" anchor="ctr" anchorCtr="0"/>
          <a:lstStyle/>
          <a:p>
            <a:pPr eaLnBrk="0" hangingPunct="0"/>
            <a:endParaRPr lang="zh-CN" altLang="en-US" dirty="0">
              <a:latin typeface="Arial" panose="020B0604020202020204" pitchFamily="34" charset="0"/>
            </a:endParaRPr>
          </a:p>
        </p:txBody>
      </p:sp>
      <p:sp>
        <p:nvSpPr>
          <p:cNvPr id="60440" name="Oval 25"/>
          <p:cNvSpPr/>
          <p:nvPr/>
        </p:nvSpPr>
        <p:spPr>
          <a:xfrm>
            <a:off x="7667625" y="5300663"/>
            <a:ext cx="215900" cy="215900"/>
          </a:xfrm>
          <a:prstGeom prst="ellipse">
            <a:avLst/>
          </a:prstGeom>
          <a:solidFill>
            <a:schemeClr val="tx2"/>
          </a:solidFill>
          <a:ln w="12700" cap="flat" cmpd="sng">
            <a:solidFill>
              <a:schemeClr val="tx1"/>
            </a:solidFill>
            <a:prstDash val="solid"/>
            <a:round/>
            <a:headEnd type="none" w="med" len="med"/>
            <a:tailEnd type="none" w="med" len="med"/>
          </a:ln>
        </p:spPr>
        <p:txBody>
          <a:bodyPr wrap="none" anchor="ctr" anchorCtr="0"/>
          <a:lstStyle/>
          <a:p>
            <a:pPr eaLnBrk="0" hangingPunct="0"/>
            <a:endParaRPr lang="zh-CN" altLang="en-US" dirty="0">
              <a:latin typeface="Arial" panose="020B0604020202020204" pitchFamily="34" charset="0"/>
            </a:endParaRPr>
          </a:p>
        </p:txBody>
      </p:sp>
      <p:sp>
        <p:nvSpPr>
          <p:cNvPr id="60441" name="Rectangle 26"/>
          <p:cNvSpPr/>
          <p:nvPr/>
        </p:nvSpPr>
        <p:spPr>
          <a:xfrm>
            <a:off x="0" y="1412875"/>
            <a:ext cx="1066800" cy="579438"/>
          </a:xfrm>
          <a:prstGeom prst="rect">
            <a:avLst/>
          </a:prstGeom>
          <a:noFill/>
          <a:ln w="9525">
            <a:noFill/>
          </a:ln>
        </p:spPr>
        <p:txBody>
          <a:bodyPr lIns="92075" tIns="46038" rIns="92075" bIns="46038" anchor="t" anchorCtr="0">
            <a:spAutoFit/>
          </a:bodyPr>
          <a:lstStyle/>
          <a:p>
            <a:pPr eaLnBrk="0" hangingPunct="0">
              <a:spcBef>
                <a:spcPct val="50000"/>
              </a:spcBef>
            </a:pPr>
            <a:r>
              <a:rPr lang="en-US" altLang="zh-CN" sz="3200" i="1" dirty="0">
                <a:solidFill>
                  <a:schemeClr val="hlink"/>
                </a:solidFill>
                <a:latin typeface="Times New Roman" panose="02020603050405020304" pitchFamily="18" charset="0"/>
              </a:rPr>
              <a:t>x</a:t>
            </a:r>
            <a:r>
              <a:rPr lang="en-US" altLang="zh-CN" sz="3200" baseline="-25000" dirty="0">
                <a:solidFill>
                  <a:schemeClr val="hlink"/>
                </a:solidFill>
                <a:latin typeface="Times New Roman" panose="02020603050405020304" pitchFamily="18" charset="0"/>
              </a:rPr>
              <a:t>1</a:t>
            </a:r>
            <a:endParaRPr lang="en-US" altLang="zh-CN" sz="3200" dirty="0">
              <a:solidFill>
                <a:schemeClr val="hlink"/>
              </a:solidFill>
              <a:latin typeface="Times New Roman" panose="02020603050405020304" pitchFamily="18" charset="0"/>
            </a:endParaRPr>
          </a:p>
        </p:txBody>
      </p:sp>
      <p:sp>
        <p:nvSpPr>
          <p:cNvPr id="60442" name="Rectangle 27"/>
          <p:cNvSpPr/>
          <p:nvPr/>
        </p:nvSpPr>
        <p:spPr>
          <a:xfrm>
            <a:off x="0" y="3213100"/>
            <a:ext cx="539750" cy="579438"/>
          </a:xfrm>
          <a:prstGeom prst="rect">
            <a:avLst/>
          </a:prstGeom>
          <a:noFill/>
          <a:ln w="9525">
            <a:noFill/>
          </a:ln>
        </p:spPr>
        <p:txBody>
          <a:bodyPr lIns="92075" tIns="46038" rIns="92075" bIns="46038" anchor="t" anchorCtr="0">
            <a:spAutoFit/>
          </a:bodyPr>
          <a:lstStyle/>
          <a:p>
            <a:pPr eaLnBrk="0" hangingPunct="0">
              <a:spcBef>
                <a:spcPct val="50000"/>
              </a:spcBef>
            </a:pPr>
            <a:r>
              <a:rPr lang="en-US" altLang="zh-CN" sz="3200" i="1" dirty="0">
                <a:solidFill>
                  <a:schemeClr val="hlink"/>
                </a:solidFill>
                <a:latin typeface="Times New Roman" panose="02020603050405020304" pitchFamily="18" charset="0"/>
              </a:rPr>
              <a:t>x</a:t>
            </a:r>
            <a:r>
              <a:rPr lang="en-US" altLang="zh-CN" sz="3200" baseline="-25000" dirty="0">
                <a:solidFill>
                  <a:schemeClr val="hlink"/>
                </a:solidFill>
                <a:latin typeface="Times New Roman" panose="02020603050405020304" pitchFamily="18" charset="0"/>
              </a:rPr>
              <a:t>3</a:t>
            </a:r>
            <a:endParaRPr lang="en-US" altLang="zh-CN" sz="3200" dirty="0">
              <a:solidFill>
                <a:schemeClr val="hlink"/>
              </a:solidFill>
              <a:latin typeface="Times New Roman" panose="02020603050405020304" pitchFamily="18" charset="0"/>
            </a:endParaRPr>
          </a:p>
        </p:txBody>
      </p:sp>
      <p:sp>
        <p:nvSpPr>
          <p:cNvPr id="60443" name="Rectangle 28"/>
          <p:cNvSpPr/>
          <p:nvPr/>
        </p:nvSpPr>
        <p:spPr>
          <a:xfrm>
            <a:off x="0" y="4437063"/>
            <a:ext cx="539750" cy="579437"/>
          </a:xfrm>
          <a:prstGeom prst="rect">
            <a:avLst/>
          </a:prstGeom>
          <a:noFill/>
          <a:ln w="9525">
            <a:noFill/>
          </a:ln>
        </p:spPr>
        <p:txBody>
          <a:bodyPr lIns="92075" tIns="46038" rIns="92075" bIns="46038" anchor="t" anchorCtr="0">
            <a:spAutoFit/>
          </a:bodyPr>
          <a:lstStyle/>
          <a:p>
            <a:pPr eaLnBrk="0" hangingPunct="0">
              <a:spcBef>
                <a:spcPct val="50000"/>
              </a:spcBef>
            </a:pPr>
            <a:r>
              <a:rPr lang="en-US" altLang="zh-CN" sz="3200" i="1" dirty="0">
                <a:solidFill>
                  <a:schemeClr val="hlink"/>
                </a:solidFill>
                <a:latin typeface="Times New Roman" panose="02020603050405020304" pitchFamily="18" charset="0"/>
              </a:rPr>
              <a:t>x</a:t>
            </a:r>
            <a:r>
              <a:rPr lang="en-US" altLang="zh-CN" sz="3200" baseline="-25000" dirty="0">
                <a:solidFill>
                  <a:schemeClr val="hlink"/>
                </a:solidFill>
                <a:latin typeface="Times New Roman" panose="02020603050405020304" pitchFamily="18" charset="0"/>
              </a:rPr>
              <a:t>4</a:t>
            </a:r>
            <a:endParaRPr lang="en-US" altLang="zh-CN" sz="3200" dirty="0">
              <a:solidFill>
                <a:schemeClr val="hlink"/>
              </a:solidFill>
              <a:latin typeface="Times New Roman" panose="02020603050405020304" pitchFamily="18" charset="0"/>
            </a:endParaRPr>
          </a:p>
        </p:txBody>
      </p:sp>
      <p:sp>
        <p:nvSpPr>
          <p:cNvPr id="60444" name="Oval 29"/>
          <p:cNvSpPr/>
          <p:nvPr/>
        </p:nvSpPr>
        <p:spPr>
          <a:xfrm>
            <a:off x="4211638" y="2852738"/>
            <a:ext cx="215900" cy="215900"/>
          </a:xfrm>
          <a:prstGeom prst="ellipse">
            <a:avLst/>
          </a:prstGeom>
          <a:solidFill>
            <a:schemeClr val="accent1"/>
          </a:solidFill>
          <a:ln w="12700" cap="flat" cmpd="sng">
            <a:solidFill>
              <a:schemeClr val="tx1"/>
            </a:solidFill>
            <a:prstDash val="solid"/>
            <a:round/>
            <a:headEnd type="none" w="med" len="med"/>
            <a:tailEnd type="none" w="med" len="med"/>
          </a:ln>
        </p:spPr>
        <p:txBody>
          <a:bodyPr wrap="none" anchor="ctr" anchorCtr="0"/>
          <a:lstStyle/>
          <a:p>
            <a:pPr eaLnBrk="0" hangingPunct="0"/>
            <a:endParaRPr lang="zh-CN" altLang="en-US" dirty="0">
              <a:latin typeface="Arial" panose="020B0604020202020204" pitchFamily="34" charset="0"/>
            </a:endParaRPr>
          </a:p>
        </p:txBody>
      </p:sp>
      <p:sp>
        <p:nvSpPr>
          <p:cNvPr id="60445" name="Line 30"/>
          <p:cNvSpPr/>
          <p:nvPr/>
        </p:nvSpPr>
        <p:spPr>
          <a:xfrm flipH="1">
            <a:off x="4284663" y="2133600"/>
            <a:ext cx="71437" cy="719138"/>
          </a:xfrm>
          <a:prstGeom prst="line">
            <a:avLst/>
          </a:prstGeom>
          <a:ln w="12700" cap="flat" cmpd="sng">
            <a:solidFill>
              <a:schemeClr val="tx1"/>
            </a:solidFill>
            <a:prstDash val="solid"/>
            <a:round/>
            <a:headEnd type="none" w="med" len="med"/>
            <a:tailEnd type="none" w="med" len="med"/>
          </a:ln>
        </p:spPr>
      </p:sp>
      <p:sp>
        <p:nvSpPr>
          <p:cNvPr id="60446" name="Oval 31"/>
          <p:cNvSpPr/>
          <p:nvPr/>
        </p:nvSpPr>
        <p:spPr>
          <a:xfrm>
            <a:off x="2195513" y="4221163"/>
            <a:ext cx="215900" cy="215900"/>
          </a:xfrm>
          <a:prstGeom prst="ellipse">
            <a:avLst/>
          </a:prstGeom>
          <a:solidFill>
            <a:schemeClr val="accent1"/>
          </a:solidFill>
          <a:ln w="12700" cap="flat" cmpd="sng">
            <a:solidFill>
              <a:schemeClr val="tx1"/>
            </a:solidFill>
            <a:prstDash val="solid"/>
            <a:round/>
            <a:headEnd type="none" w="med" len="med"/>
            <a:tailEnd type="none" w="med" len="med"/>
          </a:ln>
        </p:spPr>
        <p:txBody>
          <a:bodyPr wrap="none" anchor="ctr" anchorCtr="0"/>
          <a:lstStyle/>
          <a:p>
            <a:pPr eaLnBrk="0" hangingPunct="0"/>
            <a:endParaRPr lang="zh-CN" altLang="en-US" dirty="0">
              <a:latin typeface="Arial" panose="020B0604020202020204" pitchFamily="34" charset="0"/>
            </a:endParaRPr>
          </a:p>
        </p:txBody>
      </p:sp>
      <p:sp>
        <p:nvSpPr>
          <p:cNvPr id="60447" name="Oval 32"/>
          <p:cNvSpPr/>
          <p:nvPr/>
        </p:nvSpPr>
        <p:spPr>
          <a:xfrm>
            <a:off x="6156325" y="4005263"/>
            <a:ext cx="215900" cy="215900"/>
          </a:xfrm>
          <a:prstGeom prst="ellipse">
            <a:avLst/>
          </a:prstGeom>
          <a:solidFill>
            <a:schemeClr val="accent1"/>
          </a:solidFill>
          <a:ln w="12700" cap="flat" cmpd="sng">
            <a:solidFill>
              <a:schemeClr val="tx1"/>
            </a:solidFill>
            <a:prstDash val="solid"/>
            <a:round/>
            <a:headEnd type="none" w="med" len="med"/>
            <a:tailEnd type="none" w="med" len="med"/>
          </a:ln>
        </p:spPr>
        <p:txBody>
          <a:bodyPr wrap="none" anchor="ctr" anchorCtr="0"/>
          <a:lstStyle/>
          <a:p>
            <a:pPr eaLnBrk="0" hangingPunct="0"/>
            <a:endParaRPr lang="zh-CN" altLang="en-US" dirty="0">
              <a:latin typeface="Arial" panose="020B0604020202020204" pitchFamily="34" charset="0"/>
            </a:endParaRPr>
          </a:p>
        </p:txBody>
      </p:sp>
      <p:sp>
        <p:nvSpPr>
          <p:cNvPr id="60448" name="Line 33"/>
          <p:cNvSpPr/>
          <p:nvPr/>
        </p:nvSpPr>
        <p:spPr>
          <a:xfrm>
            <a:off x="2268538" y="3141663"/>
            <a:ext cx="0" cy="1079500"/>
          </a:xfrm>
          <a:prstGeom prst="line">
            <a:avLst/>
          </a:prstGeom>
          <a:ln w="12700" cap="flat" cmpd="sng">
            <a:solidFill>
              <a:schemeClr val="tx1"/>
            </a:solidFill>
            <a:prstDash val="solid"/>
            <a:round/>
            <a:headEnd type="none" w="med" len="med"/>
            <a:tailEnd type="none" w="med" len="med"/>
          </a:ln>
        </p:spPr>
      </p:sp>
      <p:sp>
        <p:nvSpPr>
          <p:cNvPr id="60449" name="Line 34"/>
          <p:cNvSpPr/>
          <p:nvPr/>
        </p:nvSpPr>
        <p:spPr>
          <a:xfrm flipH="1">
            <a:off x="6300788" y="3141663"/>
            <a:ext cx="215900" cy="863600"/>
          </a:xfrm>
          <a:prstGeom prst="line">
            <a:avLst/>
          </a:prstGeom>
          <a:ln w="12700" cap="flat" cmpd="sng">
            <a:solidFill>
              <a:schemeClr val="tx1"/>
            </a:solidFill>
            <a:prstDash val="solid"/>
            <a:round/>
            <a:headEnd type="none" w="med" len="med"/>
            <a:tailEnd type="none" w="med" len="med"/>
          </a:ln>
        </p:spPr>
      </p:sp>
      <p:sp>
        <p:nvSpPr>
          <p:cNvPr id="60450" name="Rectangle 35"/>
          <p:cNvSpPr/>
          <p:nvPr/>
        </p:nvSpPr>
        <p:spPr>
          <a:xfrm>
            <a:off x="2771775" y="2133600"/>
            <a:ext cx="557213" cy="579438"/>
          </a:xfrm>
          <a:prstGeom prst="rect">
            <a:avLst/>
          </a:prstGeom>
          <a:noFill/>
          <a:ln w="9525">
            <a:noFill/>
          </a:ln>
        </p:spPr>
        <p:txBody>
          <a:bodyPr lIns="92075" tIns="46038" rIns="92075" bIns="46038" anchor="t" anchorCtr="0">
            <a:spAutoFit/>
          </a:bodyPr>
          <a:lstStyle/>
          <a:p>
            <a:pPr eaLnBrk="0" hangingPunct="0">
              <a:spcBef>
                <a:spcPct val="50000"/>
              </a:spcBef>
            </a:pPr>
            <a:r>
              <a:rPr lang="en-US" altLang="zh-CN" sz="3200" dirty="0">
                <a:solidFill>
                  <a:schemeClr val="hlink"/>
                </a:solidFill>
                <a:latin typeface="Times New Roman" panose="02020603050405020304" pitchFamily="18" charset="0"/>
              </a:rPr>
              <a:t>2</a:t>
            </a:r>
          </a:p>
        </p:txBody>
      </p:sp>
      <p:sp>
        <p:nvSpPr>
          <p:cNvPr id="60451" name="Rectangle 36"/>
          <p:cNvSpPr/>
          <p:nvPr/>
        </p:nvSpPr>
        <p:spPr>
          <a:xfrm>
            <a:off x="6084888" y="3213100"/>
            <a:ext cx="557212" cy="579438"/>
          </a:xfrm>
          <a:prstGeom prst="rect">
            <a:avLst/>
          </a:prstGeom>
          <a:noFill/>
          <a:ln w="9525">
            <a:noFill/>
          </a:ln>
        </p:spPr>
        <p:txBody>
          <a:bodyPr lIns="92075" tIns="46038" rIns="92075" bIns="46038" anchor="t" anchorCtr="0">
            <a:spAutoFit/>
          </a:bodyPr>
          <a:lstStyle/>
          <a:p>
            <a:pPr eaLnBrk="0" hangingPunct="0">
              <a:spcBef>
                <a:spcPct val="50000"/>
              </a:spcBef>
            </a:pPr>
            <a:r>
              <a:rPr lang="en-US" altLang="zh-CN" sz="3200" dirty="0">
                <a:solidFill>
                  <a:schemeClr val="hlink"/>
                </a:solidFill>
                <a:latin typeface="Times New Roman" panose="02020603050405020304" pitchFamily="18" charset="0"/>
              </a:rPr>
              <a:t>2</a:t>
            </a:r>
          </a:p>
        </p:txBody>
      </p:sp>
      <p:sp>
        <p:nvSpPr>
          <p:cNvPr id="60452" name="Rectangle 37"/>
          <p:cNvSpPr/>
          <p:nvPr/>
        </p:nvSpPr>
        <p:spPr>
          <a:xfrm>
            <a:off x="1979613" y="4581525"/>
            <a:ext cx="466725" cy="579438"/>
          </a:xfrm>
          <a:prstGeom prst="rect">
            <a:avLst/>
          </a:prstGeom>
          <a:noFill/>
          <a:ln w="9525">
            <a:noFill/>
          </a:ln>
        </p:spPr>
        <p:txBody>
          <a:bodyPr lIns="92075" tIns="46038" rIns="92075" bIns="46038" anchor="t" anchorCtr="0">
            <a:spAutoFit/>
          </a:bodyPr>
          <a:lstStyle/>
          <a:p>
            <a:pPr eaLnBrk="0" hangingPunct="0">
              <a:spcBef>
                <a:spcPct val="50000"/>
              </a:spcBef>
            </a:pPr>
            <a:r>
              <a:rPr lang="en-US" altLang="zh-CN" sz="3200" dirty="0">
                <a:solidFill>
                  <a:schemeClr val="hlink"/>
                </a:solidFill>
                <a:latin typeface="Times New Roman" panose="02020603050405020304" pitchFamily="18" charset="0"/>
              </a:rPr>
              <a:t>3</a:t>
            </a:r>
          </a:p>
        </p:txBody>
      </p:sp>
      <p:sp>
        <p:nvSpPr>
          <p:cNvPr id="60453" name="Oval 38"/>
          <p:cNvSpPr/>
          <p:nvPr/>
        </p:nvSpPr>
        <p:spPr>
          <a:xfrm>
            <a:off x="4211638" y="1916113"/>
            <a:ext cx="215900" cy="215900"/>
          </a:xfrm>
          <a:prstGeom prst="ellipse">
            <a:avLst/>
          </a:prstGeom>
          <a:solidFill>
            <a:schemeClr val="accent1"/>
          </a:solidFill>
          <a:ln w="12700" cap="flat" cmpd="sng">
            <a:solidFill>
              <a:schemeClr val="tx1"/>
            </a:solidFill>
            <a:prstDash val="solid"/>
            <a:round/>
            <a:headEnd type="none" w="med" len="med"/>
            <a:tailEnd type="none" w="med" len="med"/>
          </a:ln>
        </p:spPr>
        <p:txBody>
          <a:bodyPr wrap="none" anchor="ctr" anchorCtr="0"/>
          <a:lstStyle/>
          <a:p>
            <a:pPr eaLnBrk="0" hangingPunct="0"/>
            <a:endParaRPr lang="zh-CN" altLang="en-US" dirty="0">
              <a:latin typeface="Arial" panose="020B0604020202020204" pitchFamily="34" charset="0"/>
            </a:endParaRPr>
          </a:p>
        </p:txBody>
      </p:sp>
      <p:sp>
        <p:nvSpPr>
          <p:cNvPr id="60454" name="Line 39"/>
          <p:cNvSpPr/>
          <p:nvPr/>
        </p:nvSpPr>
        <p:spPr>
          <a:xfrm>
            <a:off x="4356100" y="1341438"/>
            <a:ext cx="0" cy="574675"/>
          </a:xfrm>
          <a:prstGeom prst="line">
            <a:avLst/>
          </a:prstGeom>
          <a:ln w="12700" cap="flat" cmpd="sng">
            <a:solidFill>
              <a:schemeClr val="tx1"/>
            </a:solidFill>
            <a:prstDash val="solid"/>
            <a:round/>
            <a:headEnd type="none" w="med" len="med"/>
            <a:tailEnd type="none" w="med" len="med"/>
          </a:ln>
        </p:spPr>
      </p:sp>
      <p:sp>
        <p:nvSpPr>
          <p:cNvPr id="60455" name="Line 40"/>
          <p:cNvSpPr/>
          <p:nvPr/>
        </p:nvSpPr>
        <p:spPr>
          <a:xfrm>
            <a:off x="1042988" y="4365625"/>
            <a:ext cx="0" cy="1008063"/>
          </a:xfrm>
          <a:prstGeom prst="line">
            <a:avLst/>
          </a:prstGeom>
          <a:ln w="12700" cap="flat" cmpd="sng">
            <a:solidFill>
              <a:schemeClr val="tx1"/>
            </a:solidFill>
            <a:prstDash val="solid"/>
            <a:round/>
            <a:headEnd type="none" w="med" len="med"/>
            <a:tailEnd type="none" w="med" len="med"/>
          </a:ln>
        </p:spPr>
      </p:sp>
      <p:sp>
        <p:nvSpPr>
          <p:cNvPr id="60456" name="Line 41"/>
          <p:cNvSpPr/>
          <p:nvPr/>
        </p:nvSpPr>
        <p:spPr>
          <a:xfrm>
            <a:off x="2268538" y="4437063"/>
            <a:ext cx="0" cy="936625"/>
          </a:xfrm>
          <a:prstGeom prst="line">
            <a:avLst/>
          </a:prstGeom>
          <a:ln w="12700" cap="flat" cmpd="sng">
            <a:solidFill>
              <a:schemeClr val="tx1"/>
            </a:solidFill>
            <a:prstDash val="solid"/>
            <a:round/>
            <a:headEnd type="none" w="med" len="med"/>
            <a:tailEnd type="none" w="med" len="med"/>
          </a:ln>
        </p:spPr>
      </p:sp>
      <p:sp>
        <p:nvSpPr>
          <p:cNvPr id="60457" name="Line 42"/>
          <p:cNvSpPr/>
          <p:nvPr/>
        </p:nvSpPr>
        <p:spPr>
          <a:xfrm>
            <a:off x="3492500" y="4365625"/>
            <a:ext cx="0" cy="935038"/>
          </a:xfrm>
          <a:prstGeom prst="line">
            <a:avLst/>
          </a:prstGeom>
          <a:ln w="12700" cap="flat" cmpd="sng">
            <a:solidFill>
              <a:schemeClr val="tx1"/>
            </a:solidFill>
            <a:prstDash val="solid"/>
            <a:round/>
            <a:headEnd type="none" w="med" len="med"/>
            <a:tailEnd type="none" w="med" len="med"/>
          </a:ln>
        </p:spPr>
      </p:sp>
      <p:sp>
        <p:nvSpPr>
          <p:cNvPr id="60458" name="Line 43"/>
          <p:cNvSpPr/>
          <p:nvPr/>
        </p:nvSpPr>
        <p:spPr>
          <a:xfrm>
            <a:off x="4859338" y="4292600"/>
            <a:ext cx="0" cy="1081088"/>
          </a:xfrm>
          <a:prstGeom prst="line">
            <a:avLst/>
          </a:prstGeom>
          <a:ln w="12700" cap="flat" cmpd="sng">
            <a:solidFill>
              <a:schemeClr val="tx1"/>
            </a:solidFill>
            <a:prstDash val="solid"/>
            <a:round/>
            <a:headEnd type="none" w="med" len="med"/>
            <a:tailEnd type="none" w="med" len="med"/>
          </a:ln>
        </p:spPr>
      </p:sp>
      <p:sp>
        <p:nvSpPr>
          <p:cNvPr id="60459" name="Line 44"/>
          <p:cNvSpPr/>
          <p:nvPr/>
        </p:nvSpPr>
        <p:spPr>
          <a:xfrm>
            <a:off x="6300788" y="4221163"/>
            <a:ext cx="0" cy="1079500"/>
          </a:xfrm>
          <a:prstGeom prst="line">
            <a:avLst/>
          </a:prstGeom>
          <a:ln w="12700" cap="flat" cmpd="sng">
            <a:solidFill>
              <a:schemeClr val="tx1"/>
            </a:solidFill>
            <a:prstDash val="solid"/>
            <a:round/>
            <a:headEnd type="none" w="med" len="med"/>
            <a:tailEnd type="none" w="med" len="med"/>
          </a:ln>
        </p:spPr>
      </p:sp>
      <p:sp>
        <p:nvSpPr>
          <p:cNvPr id="60460" name="Line 45"/>
          <p:cNvSpPr/>
          <p:nvPr/>
        </p:nvSpPr>
        <p:spPr>
          <a:xfrm>
            <a:off x="7740650" y="4221163"/>
            <a:ext cx="0" cy="1079500"/>
          </a:xfrm>
          <a:prstGeom prst="line">
            <a:avLst/>
          </a:prstGeom>
          <a:ln w="12700" cap="flat" cmpd="sng">
            <a:solidFill>
              <a:schemeClr val="tx1"/>
            </a:solidFill>
            <a:prstDash val="solid"/>
            <a:round/>
            <a:headEnd type="none" w="med" len="med"/>
            <a:tailEnd type="none" w="med" len="med"/>
          </a:ln>
        </p:spPr>
      </p:sp>
      <p:sp>
        <p:nvSpPr>
          <p:cNvPr id="60461" name="Line 46"/>
          <p:cNvSpPr/>
          <p:nvPr/>
        </p:nvSpPr>
        <p:spPr>
          <a:xfrm flipH="1">
            <a:off x="3563938" y="3068638"/>
            <a:ext cx="647700" cy="1081087"/>
          </a:xfrm>
          <a:prstGeom prst="line">
            <a:avLst/>
          </a:prstGeom>
          <a:ln w="12700" cap="flat" cmpd="sng">
            <a:solidFill>
              <a:schemeClr val="tx1"/>
            </a:solidFill>
            <a:prstDash val="solid"/>
            <a:round/>
            <a:headEnd type="none" w="med" len="med"/>
            <a:tailEnd type="none" w="med" len="med"/>
          </a:ln>
        </p:spPr>
      </p:sp>
      <p:sp>
        <p:nvSpPr>
          <p:cNvPr id="60462" name="Line 47"/>
          <p:cNvSpPr/>
          <p:nvPr/>
        </p:nvSpPr>
        <p:spPr>
          <a:xfrm>
            <a:off x="4356100" y="3068638"/>
            <a:ext cx="431800" cy="1008062"/>
          </a:xfrm>
          <a:prstGeom prst="line">
            <a:avLst/>
          </a:prstGeom>
          <a:ln w="12700" cap="flat" cmpd="sng">
            <a:solidFill>
              <a:schemeClr val="tx1"/>
            </a:solidFill>
            <a:prstDash val="solid"/>
            <a:round/>
            <a:headEnd type="none" w="med" len="med"/>
            <a:tailEnd type="none" w="med" len="med"/>
          </a:ln>
        </p:spPr>
      </p:sp>
      <p:sp>
        <p:nvSpPr>
          <p:cNvPr id="60463" name="Rectangle 48"/>
          <p:cNvSpPr/>
          <p:nvPr/>
        </p:nvSpPr>
        <p:spPr>
          <a:xfrm>
            <a:off x="6011863" y="4437063"/>
            <a:ext cx="428625" cy="579437"/>
          </a:xfrm>
          <a:prstGeom prst="rect">
            <a:avLst/>
          </a:prstGeom>
          <a:noFill/>
          <a:ln w="9525">
            <a:noFill/>
          </a:ln>
        </p:spPr>
        <p:txBody>
          <a:bodyPr lIns="92075" tIns="46038" rIns="92075" bIns="46038" anchor="t" anchorCtr="0">
            <a:spAutoFit/>
          </a:bodyPr>
          <a:lstStyle/>
          <a:p>
            <a:pPr eaLnBrk="0" hangingPunct="0">
              <a:spcBef>
                <a:spcPct val="50000"/>
              </a:spcBef>
            </a:pPr>
            <a:r>
              <a:rPr lang="en-US" altLang="zh-CN" sz="3200" dirty="0">
                <a:solidFill>
                  <a:schemeClr val="hlink"/>
                </a:solidFill>
                <a:latin typeface="Times New Roman" panose="02020603050405020304" pitchFamily="18" charset="0"/>
              </a:rPr>
              <a:t>3</a:t>
            </a:r>
          </a:p>
        </p:txBody>
      </p:sp>
      <p:sp>
        <p:nvSpPr>
          <p:cNvPr id="60464" name="Rectangle 49"/>
          <p:cNvSpPr/>
          <p:nvPr/>
        </p:nvSpPr>
        <p:spPr>
          <a:xfrm>
            <a:off x="7380288" y="4365625"/>
            <a:ext cx="557212" cy="579438"/>
          </a:xfrm>
          <a:prstGeom prst="rect">
            <a:avLst/>
          </a:prstGeom>
          <a:noFill/>
          <a:ln w="9525">
            <a:noFill/>
          </a:ln>
        </p:spPr>
        <p:txBody>
          <a:bodyPr lIns="92075" tIns="46038" rIns="92075" bIns="46038" anchor="t" anchorCtr="0">
            <a:spAutoFit/>
          </a:bodyPr>
          <a:lstStyle/>
          <a:p>
            <a:pPr eaLnBrk="0" hangingPunct="0">
              <a:spcBef>
                <a:spcPct val="50000"/>
              </a:spcBef>
            </a:pPr>
            <a:r>
              <a:rPr lang="en-US" altLang="zh-CN" sz="3200" dirty="0">
                <a:solidFill>
                  <a:schemeClr val="hlink"/>
                </a:solidFill>
                <a:latin typeface="Times New Roman" panose="02020603050405020304" pitchFamily="18" charset="0"/>
              </a:rPr>
              <a:t>2</a:t>
            </a:r>
          </a:p>
        </p:txBody>
      </p:sp>
      <p:sp>
        <p:nvSpPr>
          <p:cNvPr id="60465" name="Rectangle 50"/>
          <p:cNvSpPr/>
          <p:nvPr/>
        </p:nvSpPr>
        <p:spPr>
          <a:xfrm>
            <a:off x="3492500" y="3284538"/>
            <a:ext cx="557213" cy="579437"/>
          </a:xfrm>
          <a:prstGeom prst="rect">
            <a:avLst/>
          </a:prstGeom>
          <a:noFill/>
          <a:ln w="9525">
            <a:noFill/>
          </a:ln>
        </p:spPr>
        <p:txBody>
          <a:bodyPr lIns="92075" tIns="46038" rIns="92075" bIns="46038" anchor="t" anchorCtr="0">
            <a:spAutoFit/>
          </a:bodyPr>
          <a:lstStyle/>
          <a:p>
            <a:pPr eaLnBrk="0" hangingPunct="0">
              <a:spcBef>
                <a:spcPct val="50000"/>
              </a:spcBef>
            </a:pPr>
            <a:r>
              <a:rPr lang="en-US" altLang="zh-CN" sz="3200" dirty="0">
                <a:solidFill>
                  <a:schemeClr val="hlink"/>
                </a:solidFill>
                <a:latin typeface="Times New Roman" panose="02020603050405020304" pitchFamily="18" charset="0"/>
              </a:rPr>
              <a:t>2</a:t>
            </a:r>
          </a:p>
        </p:txBody>
      </p:sp>
      <p:sp>
        <p:nvSpPr>
          <p:cNvPr id="60466" name="Rectangle 51"/>
          <p:cNvSpPr/>
          <p:nvPr/>
        </p:nvSpPr>
        <p:spPr>
          <a:xfrm>
            <a:off x="4500563" y="4437063"/>
            <a:ext cx="557212" cy="579437"/>
          </a:xfrm>
          <a:prstGeom prst="rect">
            <a:avLst/>
          </a:prstGeom>
          <a:noFill/>
          <a:ln w="9525">
            <a:noFill/>
          </a:ln>
        </p:spPr>
        <p:txBody>
          <a:bodyPr lIns="92075" tIns="46038" rIns="92075" bIns="46038" anchor="t" anchorCtr="0">
            <a:spAutoFit/>
          </a:bodyPr>
          <a:lstStyle/>
          <a:p>
            <a:pPr eaLnBrk="0" hangingPunct="0">
              <a:spcBef>
                <a:spcPct val="50000"/>
              </a:spcBef>
            </a:pPr>
            <a:r>
              <a:rPr lang="en-US" altLang="zh-CN" sz="3200" dirty="0">
                <a:solidFill>
                  <a:schemeClr val="hlink"/>
                </a:solidFill>
                <a:latin typeface="Times New Roman" panose="02020603050405020304" pitchFamily="18" charset="0"/>
              </a:rPr>
              <a:t>2</a:t>
            </a:r>
          </a:p>
        </p:txBody>
      </p:sp>
      <p:sp>
        <p:nvSpPr>
          <p:cNvPr id="60467" name="Rectangle 52"/>
          <p:cNvSpPr/>
          <p:nvPr/>
        </p:nvSpPr>
        <p:spPr>
          <a:xfrm>
            <a:off x="3203575" y="4508500"/>
            <a:ext cx="411163" cy="579438"/>
          </a:xfrm>
          <a:prstGeom prst="rect">
            <a:avLst/>
          </a:prstGeom>
          <a:noFill/>
          <a:ln w="9525">
            <a:noFill/>
          </a:ln>
        </p:spPr>
        <p:txBody>
          <a:bodyPr lIns="92075" tIns="46038" rIns="92075" bIns="46038" anchor="t" anchorCtr="0">
            <a:spAutoFit/>
          </a:bodyPr>
          <a:lstStyle/>
          <a:p>
            <a:pPr eaLnBrk="0" hangingPunct="0">
              <a:spcBef>
                <a:spcPct val="50000"/>
              </a:spcBef>
            </a:pPr>
            <a:r>
              <a:rPr lang="en-US" altLang="zh-CN" sz="3200" dirty="0">
                <a:solidFill>
                  <a:schemeClr val="hlink"/>
                </a:solidFill>
                <a:latin typeface="Times New Roman" panose="02020603050405020304" pitchFamily="18" charset="0"/>
              </a:rPr>
              <a:t>4</a:t>
            </a:r>
          </a:p>
        </p:txBody>
      </p:sp>
      <p:sp>
        <p:nvSpPr>
          <p:cNvPr id="60468" name="Rectangle 53"/>
          <p:cNvSpPr/>
          <p:nvPr/>
        </p:nvSpPr>
        <p:spPr>
          <a:xfrm>
            <a:off x="755650" y="4581525"/>
            <a:ext cx="411163" cy="579438"/>
          </a:xfrm>
          <a:prstGeom prst="rect">
            <a:avLst/>
          </a:prstGeom>
          <a:noFill/>
          <a:ln w="9525">
            <a:noFill/>
          </a:ln>
        </p:spPr>
        <p:txBody>
          <a:bodyPr lIns="92075" tIns="46038" rIns="92075" bIns="46038" anchor="t" anchorCtr="0">
            <a:spAutoFit/>
          </a:bodyPr>
          <a:lstStyle/>
          <a:p>
            <a:pPr eaLnBrk="0" hangingPunct="0">
              <a:spcBef>
                <a:spcPct val="50000"/>
              </a:spcBef>
            </a:pPr>
            <a:r>
              <a:rPr lang="en-US" altLang="zh-CN" sz="3200" dirty="0">
                <a:solidFill>
                  <a:schemeClr val="hlink"/>
                </a:solidFill>
                <a:latin typeface="Times New Roman" panose="02020603050405020304" pitchFamily="18" charset="0"/>
              </a:rPr>
              <a:t>4</a:t>
            </a:r>
          </a:p>
        </p:txBody>
      </p:sp>
      <p:sp>
        <p:nvSpPr>
          <p:cNvPr id="60469" name="Rectangle 54"/>
          <p:cNvSpPr/>
          <p:nvPr/>
        </p:nvSpPr>
        <p:spPr>
          <a:xfrm>
            <a:off x="1979613" y="3284538"/>
            <a:ext cx="411162" cy="579437"/>
          </a:xfrm>
          <a:prstGeom prst="rect">
            <a:avLst/>
          </a:prstGeom>
          <a:noFill/>
          <a:ln w="9525">
            <a:noFill/>
          </a:ln>
        </p:spPr>
        <p:txBody>
          <a:bodyPr lIns="92075" tIns="46038" rIns="92075" bIns="46038" anchor="t" anchorCtr="0">
            <a:spAutoFit/>
          </a:bodyPr>
          <a:lstStyle/>
          <a:p>
            <a:pPr eaLnBrk="0" hangingPunct="0">
              <a:spcBef>
                <a:spcPct val="50000"/>
              </a:spcBef>
            </a:pPr>
            <a:r>
              <a:rPr lang="en-US" altLang="zh-CN" sz="3200" dirty="0">
                <a:solidFill>
                  <a:schemeClr val="hlink"/>
                </a:solidFill>
                <a:latin typeface="Times New Roman" panose="02020603050405020304" pitchFamily="18" charset="0"/>
              </a:rPr>
              <a:t>4</a:t>
            </a:r>
          </a:p>
        </p:txBody>
      </p:sp>
      <p:sp>
        <p:nvSpPr>
          <p:cNvPr id="60470" name="Rectangle 55"/>
          <p:cNvSpPr/>
          <p:nvPr/>
        </p:nvSpPr>
        <p:spPr>
          <a:xfrm>
            <a:off x="4211638" y="3284538"/>
            <a:ext cx="411162" cy="579437"/>
          </a:xfrm>
          <a:prstGeom prst="rect">
            <a:avLst/>
          </a:prstGeom>
          <a:noFill/>
          <a:ln w="9525">
            <a:noFill/>
          </a:ln>
        </p:spPr>
        <p:txBody>
          <a:bodyPr lIns="92075" tIns="46038" rIns="92075" bIns="46038" anchor="t" anchorCtr="0">
            <a:spAutoFit/>
          </a:bodyPr>
          <a:lstStyle/>
          <a:p>
            <a:pPr eaLnBrk="0" hangingPunct="0">
              <a:spcBef>
                <a:spcPct val="50000"/>
              </a:spcBef>
            </a:pPr>
            <a:r>
              <a:rPr lang="en-US" altLang="zh-CN" sz="3200" dirty="0">
                <a:solidFill>
                  <a:schemeClr val="hlink"/>
                </a:solidFill>
                <a:latin typeface="Times New Roman" panose="02020603050405020304" pitchFamily="18" charset="0"/>
              </a:rPr>
              <a:t>4</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ChangeArrowheads="1"/>
          </p:cNvSpPr>
          <p:nvPr/>
        </p:nvSpPr>
        <p:spPr bwMode="auto">
          <a:xfrm>
            <a:off x="611188" y="0"/>
            <a:ext cx="7772400" cy="803275"/>
          </a:xfrm>
          <a:prstGeom prst="rect">
            <a:avLst/>
          </a:prstGeom>
          <a:noFill/>
          <a:ln w="9525">
            <a:noFill/>
            <a:miter lim="800000"/>
          </a:ln>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3900" b="1" i="0" u="none" strike="noStrike" kern="1200" cap="none" spc="0" normalizeH="0" baseline="0" noProof="0">
                <a:ln>
                  <a:noFill/>
                </a:ln>
                <a:solidFill>
                  <a:schemeClr val="tx2"/>
                </a:solidFill>
                <a:effectLst>
                  <a:outerShdw blurRad="38100" dist="38100" dir="2700000" algn="tl">
                    <a:srgbClr val="C0C0C0"/>
                  </a:outerShdw>
                </a:effectLst>
                <a:uLnTx/>
                <a:uFillTx/>
                <a:latin typeface="Arial" panose="020B0604020202020204" pitchFamily="34" charset="0"/>
                <a:ea typeface="黑体" panose="02010609060101010101" pitchFamily="2" charset="-122"/>
                <a:cs typeface="+mn-cs"/>
              </a:rPr>
              <a:t>旅行售货员问题</a:t>
            </a:r>
          </a:p>
        </p:txBody>
      </p:sp>
      <p:sp>
        <p:nvSpPr>
          <p:cNvPr id="61442" name="Text Box 3"/>
          <p:cNvSpPr txBox="1"/>
          <p:nvPr/>
        </p:nvSpPr>
        <p:spPr>
          <a:xfrm>
            <a:off x="395288" y="692150"/>
            <a:ext cx="8497887" cy="457200"/>
          </a:xfrm>
          <a:prstGeom prst="rect">
            <a:avLst/>
          </a:prstGeom>
          <a:noFill/>
          <a:ln w="6350">
            <a:noFill/>
          </a:ln>
        </p:spPr>
        <p:txBody>
          <a:bodyPr anchor="t" anchorCtr="0">
            <a:spAutoFit/>
          </a:bodyPr>
          <a:lstStyle/>
          <a:p>
            <a:pPr eaLnBrk="0" hangingPunct="0">
              <a:buClr>
                <a:schemeClr val="accent2"/>
              </a:buClr>
              <a:buChar char="•"/>
            </a:pPr>
            <a:r>
              <a:rPr lang="zh-CN" altLang="en-US" sz="2400" dirty="0">
                <a:latin typeface="Arial" panose="020B0604020202020204" pitchFamily="34" charset="0"/>
                <a:ea typeface="楷体_GB2312" pitchFamily="49" charset="-122"/>
              </a:rPr>
              <a:t>解空间：排列树</a:t>
            </a:r>
          </a:p>
        </p:txBody>
      </p:sp>
      <p:sp>
        <p:nvSpPr>
          <p:cNvPr id="61443" name="Text Box 4"/>
          <p:cNvSpPr txBox="1"/>
          <p:nvPr/>
        </p:nvSpPr>
        <p:spPr>
          <a:xfrm>
            <a:off x="250825" y="1149350"/>
            <a:ext cx="6169025" cy="5470525"/>
          </a:xfrm>
          <a:prstGeom prst="rect">
            <a:avLst/>
          </a:prstGeom>
          <a:noFill/>
          <a:ln w="6350">
            <a:noFill/>
          </a:ln>
        </p:spPr>
        <p:txBody>
          <a:bodyPr wrap="none" anchor="t" anchorCtr="0">
            <a:spAutoFit/>
          </a:bodyPr>
          <a:lstStyle/>
          <a:p>
            <a:pPr eaLnBrk="0" hangingPunct="0"/>
            <a:r>
              <a:rPr lang="en-US" altLang="zh-CN" sz="1600" dirty="0">
                <a:latin typeface="Arial" panose="020B0604020202020204" pitchFamily="34" charset="0"/>
              </a:rPr>
              <a:t>template&lt;class Type&gt;</a:t>
            </a:r>
          </a:p>
          <a:p>
            <a:pPr eaLnBrk="0" hangingPunct="0"/>
            <a:r>
              <a:rPr lang="en-US" altLang="zh-CN" sz="1600" dirty="0">
                <a:latin typeface="Arial" panose="020B0604020202020204" pitchFamily="34" charset="0"/>
              </a:rPr>
              <a:t>void Traveling&lt;Type&gt;::</a:t>
            </a:r>
            <a:r>
              <a:rPr lang="en-US" altLang="zh-CN" sz="1600" b="1" dirty="0">
                <a:latin typeface="Arial" panose="020B0604020202020204" pitchFamily="34" charset="0"/>
              </a:rPr>
              <a:t>Backtrack</a:t>
            </a:r>
            <a:r>
              <a:rPr lang="en-US" altLang="zh-CN" sz="1600" dirty="0">
                <a:latin typeface="Arial" panose="020B0604020202020204" pitchFamily="34" charset="0"/>
              </a:rPr>
              <a:t>(int i)</a:t>
            </a:r>
          </a:p>
          <a:p>
            <a:pPr eaLnBrk="0" hangingPunct="0"/>
            <a:r>
              <a:rPr lang="en-US" altLang="zh-CN" sz="1600" dirty="0">
                <a:latin typeface="Arial" panose="020B0604020202020204" pitchFamily="34" charset="0"/>
              </a:rPr>
              <a:t>{</a:t>
            </a:r>
          </a:p>
          <a:p>
            <a:pPr eaLnBrk="0" hangingPunct="0"/>
            <a:r>
              <a:rPr lang="en-US" altLang="zh-CN" sz="1600" dirty="0">
                <a:latin typeface="Arial" panose="020B0604020202020204" pitchFamily="34" charset="0"/>
              </a:rPr>
              <a:t>   if (i == n) {</a:t>
            </a:r>
          </a:p>
          <a:p>
            <a:pPr eaLnBrk="0" hangingPunct="0"/>
            <a:r>
              <a:rPr lang="en-US" altLang="zh-CN" sz="1600" dirty="0">
                <a:latin typeface="Arial" panose="020B0604020202020204" pitchFamily="34" charset="0"/>
              </a:rPr>
              <a:t>      if (a[x[n-1]][x[n]] != NoEdge &amp;&amp; a[x[n]][1] != NoEdge &amp;&amp;</a:t>
            </a:r>
          </a:p>
          <a:p>
            <a:pPr eaLnBrk="0" hangingPunct="0"/>
            <a:r>
              <a:rPr lang="en-US" altLang="zh-CN" sz="1600" dirty="0">
                <a:latin typeface="Arial" panose="020B0604020202020204" pitchFamily="34" charset="0"/>
              </a:rPr>
              <a:t>         (cc + a[x[n-1]][x[n]] + a[x[n]][1] &lt; bestc || bestc == NoEdge)) {</a:t>
            </a:r>
          </a:p>
          <a:p>
            <a:pPr eaLnBrk="0" hangingPunct="0"/>
            <a:r>
              <a:rPr lang="en-US" altLang="zh-CN" sz="1600" dirty="0">
                <a:latin typeface="Arial" panose="020B0604020202020204" pitchFamily="34" charset="0"/>
              </a:rPr>
              <a:t>         for (int j = 1; j &lt;= n; j++) bestx[j] = x[j];</a:t>
            </a:r>
          </a:p>
          <a:p>
            <a:pPr eaLnBrk="0" hangingPunct="0"/>
            <a:r>
              <a:rPr lang="en-US" altLang="zh-CN" sz="1600" dirty="0">
                <a:latin typeface="Arial" panose="020B0604020202020204" pitchFamily="34" charset="0"/>
              </a:rPr>
              <a:t>         bestc = cc + a[x[n-1]][x[n]] + a[x[n]][1];}</a:t>
            </a:r>
          </a:p>
          <a:p>
            <a:pPr eaLnBrk="0" hangingPunct="0"/>
            <a:r>
              <a:rPr lang="en-US" altLang="zh-CN" sz="1600" dirty="0">
                <a:latin typeface="Arial" panose="020B0604020202020204" pitchFamily="34" charset="0"/>
              </a:rPr>
              <a:t>      }</a:t>
            </a:r>
          </a:p>
          <a:p>
            <a:pPr eaLnBrk="0" hangingPunct="0"/>
            <a:r>
              <a:rPr lang="en-US" altLang="zh-CN" sz="1600" dirty="0">
                <a:latin typeface="Arial" panose="020B0604020202020204" pitchFamily="34" charset="0"/>
              </a:rPr>
              <a:t>   else {</a:t>
            </a:r>
          </a:p>
          <a:p>
            <a:pPr eaLnBrk="0" hangingPunct="0"/>
            <a:r>
              <a:rPr lang="en-US" altLang="zh-CN" sz="1600" dirty="0">
                <a:latin typeface="Arial" panose="020B0604020202020204" pitchFamily="34" charset="0"/>
              </a:rPr>
              <a:t>      for (int j = i; j &lt;= n; j++)</a:t>
            </a:r>
          </a:p>
          <a:p>
            <a:pPr eaLnBrk="0" hangingPunct="0"/>
            <a:r>
              <a:rPr lang="en-US" altLang="zh-CN" sz="1600" dirty="0">
                <a:latin typeface="Arial" panose="020B0604020202020204" pitchFamily="34" charset="0"/>
              </a:rPr>
              <a:t>         // </a:t>
            </a:r>
            <a:r>
              <a:rPr lang="zh-CN" altLang="en-US" sz="1600" dirty="0">
                <a:latin typeface="Arial" panose="020B0604020202020204" pitchFamily="34" charset="0"/>
              </a:rPr>
              <a:t>是否可进入</a:t>
            </a:r>
            <a:r>
              <a:rPr lang="en-US" altLang="zh-CN" sz="1600" dirty="0">
                <a:latin typeface="Arial" panose="020B0604020202020204" pitchFamily="34" charset="0"/>
              </a:rPr>
              <a:t>x[j]</a:t>
            </a:r>
            <a:r>
              <a:rPr lang="zh-CN" altLang="en-US" sz="1600" dirty="0">
                <a:latin typeface="Arial" panose="020B0604020202020204" pitchFamily="34" charset="0"/>
              </a:rPr>
              <a:t>子树</a:t>
            </a:r>
            <a:r>
              <a:rPr lang="en-US" altLang="zh-CN" sz="1600" dirty="0">
                <a:latin typeface="Arial" panose="020B0604020202020204" pitchFamily="34" charset="0"/>
              </a:rPr>
              <a:t>?</a:t>
            </a:r>
          </a:p>
          <a:p>
            <a:pPr eaLnBrk="0" hangingPunct="0"/>
            <a:r>
              <a:rPr lang="en-US" altLang="zh-CN" sz="1600" dirty="0">
                <a:latin typeface="Arial" panose="020B0604020202020204" pitchFamily="34" charset="0"/>
              </a:rPr>
              <a:t>         if (a[x[i-1]][x[j]] != NoEdge &amp;&amp;</a:t>
            </a:r>
          </a:p>
          <a:p>
            <a:pPr eaLnBrk="0" hangingPunct="0"/>
            <a:r>
              <a:rPr lang="en-US" altLang="zh-CN" sz="1600" dirty="0">
                <a:latin typeface="Arial" panose="020B0604020202020204" pitchFamily="34" charset="0"/>
              </a:rPr>
              <a:t>            (cc + a[x[i-1]][x[i]] &lt; bestc || bestc == NoEdge)) {</a:t>
            </a:r>
          </a:p>
          <a:p>
            <a:pPr eaLnBrk="0" hangingPunct="0"/>
            <a:r>
              <a:rPr lang="en-US" altLang="zh-CN" sz="1600" dirty="0">
                <a:latin typeface="Arial" panose="020B0604020202020204" pitchFamily="34" charset="0"/>
              </a:rPr>
              <a:t>            // </a:t>
            </a:r>
            <a:r>
              <a:rPr lang="zh-CN" altLang="en-US" sz="1600" dirty="0">
                <a:latin typeface="Arial" panose="020B0604020202020204" pitchFamily="34" charset="0"/>
              </a:rPr>
              <a:t>搜索子树</a:t>
            </a:r>
          </a:p>
          <a:p>
            <a:pPr eaLnBrk="0" hangingPunct="0"/>
            <a:r>
              <a:rPr lang="zh-CN" altLang="en-US" sz="1600" dirty="0">
                <a:latin typeface="Arial" panose="020B0604020202020204" pitchFamily="34" charset="0"/>
              </a:rPr>
              <a:t>            </a:t>
            </a:r>
            <a:r>
              <a:rPr lang="en-US" altLang="zh-CN" sz="1600" dirty="0">
                <a:latin typeface="Arial" panose="020B0604020202020204" pitchFamily="34" charset="0"/>
              </a:rPr>
              <a:t>Swap(x[i], x[j]);</a:t>
            </a:r>
          </a:p>
          <a:p>
            <a:pPr eaLnBrk="0" hangingPunct="0"/>
            <a:r>
              <a:rPr lang="en-US" altLang="zh-CN" sz="1600" dirty="0">
                <a:latin typeface="Arial" panose="020B0604020202020204" pitchFamily="34" charset="0"/>
              </a:rPr>
              <a:t>            cc += a[x[i-1]][x[i]];</a:t>
            </a:r>
          </a:p>
          <a:p>
            <a:pPr eaLnBrk="0" hangingPunct="0"/>
            <a:r>
              <a:rPr lang="en-US" altLang="zh-CN" sz="1600" dirty="0">
                <a:latin typeface="Arial" panose="020B0604020202020204" pitchFamily="34" charset="0"/>
              </a:rPr>
              <a:t>            Backtrack(i+1);</a:t>
            </a:r>
          </a:p>
          <a:p>
            <a:pPr eaLnBrk="0" hangingPunct="0"/>
            <a:r>
              <a:rPr lang="en-US" altLang="zh-CN" sz="1600" dirty="0">
                <a:latin typeface="Arial" panose="020B0604020202020204" pitchFamily="34" charset="0"/>
              </a:rPr>
              <a:t>            cc -= a[x[i-1]][x[i]];</a:t>
            </a:r>
          </a:p>
          <a:p>
            <a:pPr eaLnBrk="0" hangingPunct="0"/>
            <a:r>
              <a:rPr lang="en-US" altLang="zh-CN" sz="1600" dirty="0">
                <a:latin typeface="Arial" panose="020B0604020202020204" pitchFamily="34" charset="0"/>
              </a:rPr>
              <a:t>            Swap(x[i], x[j]);}</a:t>
            </a:r>
          </a:p>
          <a:p>
            <a:pPr eaLnBrk="0" hangingPunct="0"/>
            <a:r>
              <a:rPr lang="en-US" altLang="zh-CN" sz="1600" dirty="0">
                <a:latin typeface="Arial" panose="020B0604020202020204" pitchFamily="34" charset="0"/>
              </a:rPr>
              <a:t>      }</a:t>
            </a:r>
          </a:p>
          <a:p>
            <a:pPr eaLnBrk="0" hangingPunct="0"/>
            <a:r>
              <a:rPr lang="en-US" altLang="zh-CN" sz="1600" dirty="0">
                <a:latin typeface="Arial" panose="020B0604020202020204" pitchFamily="34" charset="0"/>
              </a:rPr>
              <a:t>}</a:t>
            </a:r>
          </a:p>
        </p:txBody>
      </p:sp>
      <p:sp>
        <p:nvSpPr>
          <p:cNvPr id="16389" name="AutoShape 5"/>
          <p:cNvSpPr/>
          <p:nvPr/>
        </p:nvSpPr>
        <p:spPr>
          <a:xfrm>
            <a:off x="2051720" y="5085184"/>
            <a:ext cx="6902450" cy="1749425"/>
          </a:xfrm>
          <a:prstGeom prst="roundRect">
            <a:avLst>
              <a:gd name="adj" fmla="val 16667"/>
            </a:avLst>
          </a:prstGeom>
          <a:solidFill>
            <a:schemeClr val="bg1"/>
          </a:solidFill>
          <a:ln w="38100" cap="flat" cmpd="sng">
            <a:solidFill>
              <a:srgbClr val="063DE8"/>
            </a:solidFill>
            <a:prstDash val="solid"/>
            <a:round/>
            <a:headEnd type="none" w="med" len="med"/>
            <a:tailEnd type="none" w="med" len="med"/>
          </a:ln>
        </p:spPr>
        <p:txBody>
          <a:bodyPr anchor="t" anchorCtr="0">
            <a:spAutoFit/>
          </a:bodyPr>
          <a:lstStyle/>
          <a:p>
            <a:pPr eaLnBrk="0" hangingPunct="0"/>
            <a:r>
              <a:rPr lang="zh-CN" altLang="en-US" sz="2400" b="1" dirty="0">
                <a:latin typeface="Arial" panose="020B0604020202020204" pitchFamily="34" charset="0"/>
                <a:ea typeface="黑体" panose="02010609060101010101" pitchFamily="2" charset="-122"/>
              </a:rPr>
              <a:t>复杂度分析</a:t>
            </a:r>
          </a:p>
          <a:p>
            <a:pPr eaLnBrk="0" hangingPunct="0"/>
            <a:r>
              <a:rPr lang="zh-CN" altLang="en-US" sz="2400" dirty="0">
                <a:latin typeface="Arial" panose="020B0604020202020204" pitchFamily="34" charset="0"/>
                <a:ea typeface="楷体_GB2312" pitchFamily="49" charset="-122"/>
                <a:sym typeface="Wingdings" panose="05000000000000000000" pitchFamily="2" charset="2"/>
              </a:rPr>
              <a:t>算法</a:t>
            </a:r>
            <a:r>
              <a:rPr lang="en-US" altLang="zh-CN" sz="2400" b="1" dirty="0">
                <a:latin typeface="Arial" panose="020B0604020202020204" pitchFamily="34" charset="0"/>
                <a:ea typeface="楷体_GB2312" pitchFamily="49" charset="-122"/>
                <a:sym typeface="Wingdings" panose="05000000000000000000" pitchFamily="2" charset="2"/>
              </a:rPr>
              <a:t>backtrack</a:t>
            </a:r>
            <a:r>
              <a:rPr lang="zh-CN" altLang="en-US" sz="2400" dirty="0">
                <a:latin typeface="Arial" panose="020B0604020202020204" pitchFamily="34" charset="0"/>
                <a:ea typeface="楷体_GB2312" pitchFamily="49" charset="-122"/>
                <a:sym typeface="Wingdings" panose="05000000000000000000" pitchFamily="2" charset="2"/>
              </a:rPr>
              <a:t>在最坏情况下可能需要更新当前最优解</a:t>
            </a:r>
            <a:r>
              <a:rPr lang="en-US" altLang="zh-CN" sz="2400" dirty="0">
                <a:latin typeface="Arial" panose="020B0604020202020204" pitchFamily="34" charset="0"/>
                <a:ea typeface="楷体_GB2312" pitchFamily="49" charset="-122"/>
                <a:sym typeface="Wingdings" panose="05000000000000000000" pitchFamily="2" charset="2"/>
              </a:rPr>
              <a:t>O((n-1)!)</a:t>
            </a:r>
            <a:r>
              <a:rPr lang="zh-CN" altLang="en-US" sz="2400" dirty="0">
                <a:latin typeface="Arial" panose="020B0604020202020204" pitchFamily="34" charset="0"/>
                <a:ea typeface="楷体_GB2312" pitchFamily="49" charset="-122"/>
                <a:sym typeface="Wingdings" panose="05000000000000000000" pitchFamily="2" charset="2"/>
              </a:rPr>
              <a:t>次，每次更新</a:t>
            </a:r>
            <a:r>
              <a:rPr lang="en-US" altLang="zh-CN" sz="2400" dirty="0">
                <a:latin typeface="Arial" panose="020B0604020202020204" pitchFamily="34" charset="0"/>
                <a:ea typeface="楷体_GB2312" pitchFamily="49" charset="-122"/>
                <a:sym typeface="Wingdings" panose="05000000000000000000" pitchFamily="2" charset="2"/>
              </a:rPr>
              <a:t>bestx</a:t>
            </a:r>
            <a:r>
              <a:rPr lang="zh-CN" altLang="en-US" sz="2400" dirty="0">
                <a:latin typeface="Arial" panose="020B0604020202020204" pitchFamily="34" charset="0"/>
                <a:ea typeface="楷体_GB2312" pitchFamily="49" charset="-122"/>
                <a:sym typeface="Wingdings" panose="05000000000000000000" pitchFamily="2" charset="2"/>
              </a:rPr>
              <a:t>需计算时间</a:t>
            </a:r>
            <a:r>
              <a:rPr lang="en-US" altLang="zh-CN" sz="2400" dirty="0">
                <a:latin typeface="Arial" panose="020B0604020202020204" pitchFamily="34" charset="0"/>
                <a:ea typeface="楷体_GB2312" pitchFamily="49" charset="-122"/>
                <a:sym typeface="Wingdings" panose="05000000000000000000" pitchFamily="2" charset="2"/>
              </a:rPr>
              <a:t>O(n)</a:t>
            </a:r>
            <a:r>
              <a:rPr lang="zh-CN" altLang="en-US" sz="2400" dirty="0">
                <a:latin typeface="Arial" panose="020B0604020202020204" pitchFamily="34" charset="0"/>
                <a:ea typeface="楷体_GB2312" pitchFamily="49" charset="-122"/>
                <a:sym typeface="Wingdings" panose="05000000000000000000" pitchFamily="2" charset="2"/>
              </a:rPr>
              <a:t>，从而整个算法的计算时间复杂性为</a:t>
            </a:r>
            <a:r>
              <a:rPr lang="en-US" altLang="zh-CN" sz="2400" dirty="0">
                <a:latin typeface="Arial" panose="020B0604020202020204" pitchFamily="34" charset="0"/>
                <a:ea typeface="楷体_GB2312" pitchFamily="49" charset="-122"/>
                <a:sym typeface="Wingdings" panose="05000000000000000000" pitchFamily="2" charset="2"/>
              </a:rPr>
              <a:t>O(n!)</a:t>
            </a:r>
            <a:r>
              <a:rPr lang="zh-CN" altLang="en-US" sz="2400" dirty="0">
                <a:latin typeface="Arial" panose="020B0604020202020204" pitchFamily="34" charset="0"/>
                <a:ea typeface="楷体_GB2312" pitchFamily="49" charset="-122"/>
                <a:sym typeface="Wingdings" panose="05000000000000000000" pitchFamily="2" charset="2"/>
              </a:rPr>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6389"/>
                                        </p:tgtEl>
                                        <p:attrNameLst>
                                          <p:attrName>style.visibility</p:attrName>
                                        </p:attrNameLst>
                                      </p:cBhvr>
                                      <p:to>
                                        <p:strVal val="visible"/>
                                      </p:to>
                                    </p:set>
                                    <p:animEffect transition="in" filter="blinds(horizontal)">
                                      <p:cBhvr>
                                        <p:cTn id="7" dur="500"/>
                                        <p:tgtEl>
                                          <p:spTgt spid="163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9"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2"/>
          <p:cNvSpPr>
            <a:spLocks noGrp="1"/>
          </p:cNvSpPr>
          <p:nvPr>
            <p:ph type="title"/>
          </p:nvPr>
        </p:nvSpPr>
        <p:spPr>
          <a:xfrm>
            <a:off x="457200" y="122238"/>
            <a:ext cx="7543800" cy="1123950"/>
          </a:xfrm>
          <a:ln/>
        </p:spPr>
        <p:txBody>
          <a:bodyPr vert="horz" wrap="square" lIns="92075" tIns="46038" rIns="92075" bIns="46038" anchor="ctr" anchorCtr="0"/>
          <a:lstStyle/>
          <a:p>
            <a:pPr>
              <a:buNone/>
            </a:pPr>
            <a:r>
              <a:rPr lang="en-US" altLang="zh-CN" dirty="0"/>
              <a:t>Backtracking</a:t>
            </a:r>
          </a:p>
        </p:txBody>
      </p:sp>
      <p:sp>
        <p:nvSpPr>
          <p:cNvPr id="62466" name="Oval 3"/>
          <p:cNvSpPr/>
          <p:nvPr/>
        </p:nvSpPr>
        <p:spPr>
          <a:xfrm>
            <a:off x="4211638" y="1125538"/>
            <a:ext cx="215900" cy="215900"/>
          </a:xfrm>
          <a:prstGeom prst="ellipse">
            <a:avLst/>
          </a:prstGeom>
          <a:solidFill>
            <a:srgbClr val="00FF00"/>
          </a:solidFill>
          <a:ln w="12700" cap="flat" cmpd="sng">
            <a:solidFill>
              <a:schemeClr val="tx1"/>
            </a:solidFill>
            <a:prstDash val="solid"/>
            <a:round/>
            <a:headEnd type="none" w="med" len="med"/>
            <a:tailEnd type="none" w="med" len="med"/>
          </a:ln>
        </p:spPr>
        <p:txBody>
          <a:bodyPr wrap="none" anchor="ctr" anchorCtr="0"/>
          <a:lstStyle/>
          <a:p>
            <a:pPr eaLnBrk="0" hangingPunct="0"/>
            <a:endParaRPr lang="zh-CN" altLang="en-US" dirty="0">
              <a:latin typeface="Arial" panose="020B0604020202020204" pitchFamily="34" charset="0"/>
            </a:endParaRPr>
          </a:p>
        </p:txBody>
      </p:sp>
      <p:sp>
        <p:nvSpPr>
          <p:cNvPr id="62467" name="Line 4"/>
          <p:cNvSpPr/>
          <p:nvPr/>
        </p:nvSpPr>
        <p:spPr>
          <a:xfrm flipH="1">
            <a:off x="2286000" y="2060575"/>
            <a:ext cx="1925638" cy="835025"/>
          </a:xfrm>
          <a:prstGeom prst="line">
            <a:avLst/>
          </a:prstGeom>
          <a:ln w="12700" cap="flat" cmpd="sng">
            <a:solidFill>
              <a:schemeClr val="tx1"/>
            </a:solidFill>
            <a:prstDash val="solid"/>
            <a:round/>
            <a:headEnd type="none" w="sm" len="sm"/>
            <a:tailEnd type="none" w="sm" len="sm"/>
          </a:ln>
        </p:spPr>
      </p:sp>
      <p:sp>
        <p:nvSpPr>
          <p:cNvPr id="62468" name="Oval 5"/>
          <p:cNvSpPr/>
          <p:nvPr/>
        </p:nvSpPr>
        <p:spPr>
          <a:xfrm>
            <a:off x="2139950" y="2901950"/>
            <a:ext cx="215900" cy="215900"/>
          </a:xfrm>
          <a:prstGeom prst="ellipse">
            <a:avLst/>
          </a:prstGeom>
          <a:solidFill>
            <a:schemeClr val="accent1"/>
          </a:solidFill>
          <a:ln w="12700" cap="flat" cmpd="sng">
            <a:solidFill>
              <a:schemeClr val="tx1"/>
            </a:solidFill>
            <a:prstDash val="solid"/>
            <a:round/>
            <a:headEnd type="none" w="med" len="med"/>
            <a:tailEnd type="none" w="med" len="med"/>
          </a:ln>
        </p:spPr>
        <p:txBody>
          <a:bodyPr wrap="none" anchor="ctr" anchorCtr="0"/>
          <a:lstStyle/>
          <a:p>
            <a:pPr eaLnBrk="0" hangingPunct="0"/>
            <a:endParaRPr lang="zh-CN" altLang="en-US" dirty="0">
              <a:latin typeface="Arial" panose="020B0604020202020204" pitchFamily="34" charset="0"/>
            </a:endParaRPr>
          </a:p>
        </p:txBody>
      </p:sp>
      <p:sp>
        <p:nvSpPr>
          <p:cNvPr id="37894" name="Rectangle 6"/>
          <p:cNvSpPr/>
          <p:nvPr/>
        </p:nvSpPr>
        <p:spPr>
          <a:xfrm>
            <a:off x="3995738" y="1341438"/>
            <a:ext cx="557212" cy="579437"/>
          </a:xfrm>
          <a:prstGeom prst="rect">
            <a:avLst/>
          </a:prstGeom>
          <a:noFill/>
          <a:ln w="9525">
            <a:noFill/>
          </a:ln>
        </p:spPr>
        <p:txBody>
          <a:bodyPr lIns="92075" tIns="46038" rIns="92075" bIns="46038" anchor="t" anchorCtr="0">
            <a:spAutoFit/>
          </a:bodyPr>
          <a:lstStyle/>
          <a:p>
            <a:pPr eaLnBrk="0" hangingPunct="0">
              <a:spcBef>
                <a:spcPct val="50000"/>
              </a:spcBef>
            </a:pPr>
            <a:r>
              <a:rPr lang="en-US" altLang="zh-CN" sz="3200" dirty="0">
                <a:solidFill>
                  <a:schemeClr val="hlink"/>
                </a:solidFill>
                <a:latin typeface="Times New Roman" panose="02020603050405020304" pitchFamily="18" charset="0"/>
              </a:rPr>
              <a:t>1</a:t>
            </a:r>
          </a:p>
        </p:txBody>
      </p:sp>
      <p:sp>
        <p:nvSpPr>
          <p:cNvPr id="62470" name="Line 7"/>
          <p:cNvSpPr/>
          <p:nvPr/>
        </p:nvSpPr>
        <p:spPr>
          <a:xfrm>
            <a:off x="4427538" y="2060575"/>
            <a:ext cx="2049462" cy="835025"/>
          </a:xfrm>
          <a:prstGeom prst="line">
            <a:avLst/>
          </a:prstGeom>
          <a:ln w="12700" cap="flat" cmpd="sng">
            <a:solidFill>
              <a:schemeClr val="tx1"/>
            </a:solidFill>
            <a:prstDash val="solid"/>
            <a:round/>
            <a:headEnd type="none" w="sm" len="sm"/>
            <a:tailEnd type="none" w="sm" len="sm"/>
          </a:ln>
        </p:spPr>
      </p:sp>
      <p:sp>
        <p:nvSpPr>
          <p:cNvPr id="62471" name="Oval 8"/>
          <p:cNvSpPr/>
          <p:nvPr/>
        </p:nvSpPr>
        <p:spPr>
          <a:xfrm>
            <a:off x="6407150" y="2901950"/>
            <a:ext cx="215900" cy="215900"/>
          </a:xfrm>
          <a:prstGeom prst="ellipse">
            <a:avLst/>
          </a:prstGeom>
          <a:solidFill>
            <a:schemeClr val="accent1"/>
          </a:solidFill>
          <a:ln w="12700" cap="flat" cmpd="sng">
            <a:solidFill>
              <a:schemeClr val="tx1"/>
            </a:solidFill>
            <a:prstDash val="solid"/>
            <a:round/>
            <a:headEnd type="none" w="med" len="med"/>
            <a:tailEnd type="none" w="med" len="med"/>
          </a:ln>
        </p:spPr>
        <p:txBody>
          <a:bodyPr wrap="none" anchor="ctr" anchorCtr="0"/>
          <a:lstStyle/>
          <a:p>
            <a:pPr eaLnBrk="0" hangingPunct="0"/>
            <a:endParaRPr lang="zh-CN" altLang="en-US" dirty="0">
              <a:latin typeface="Arial" panose="020B0604020202020204" pitchFamily="34" charset="0"/>
            </a:endParaRPr>
          </a:p>
        </p:txBody>
      </p:sp>
      <p:sp>
        <p:nvSpPr>
          <p:cNvPr id="37897" name="Rectangle 9"/>
          <p:cNvSpPr/>
          <p:nvPr/>
        </p:nvSpPr>
        <p:spPr>
          <a:xfrm>
            <a:off x="3995738" y="2133600"/>
            <a:ext cx="466725" cy="579438"/>
          </a:xfrm>
          <a:prstGeom prst="rect">
            <a:avLst/>
          </a:prstGeom>
          <a:noFill/>
          <a:ln w="9525">
            <a:noFill/>
          </a:ln>
        </p:spPr>
        <p:txBody>
          <a:bodyPr lIns="92075" tIns="46038" rIns="92075" bIns="46038" anchor="t" anchorCtr="0">
            <a:spAutoFit/>
          </a:bodyPr>
          <a:lstStyle/>
          <a:p>
            <a:pPr eaLnBrk="0" hangingPunct="0">
              <a:spcBef>
                <a:spcPct val="50000"/>
              </a:spcBef>
            </a:pPr>
            <a:r>
              <a:rPr lang="en-US" altLang="zh-CN" sz="3200" dirty="0">
                <a:solidFill>
                  <a:schemeClr val="hlink"/>
                </a:solidFill>
                <a:latin typeface="Times New Roman" panose="02020603050405020304" pitchFamily="18" charset="0"/>
              </a:rPr>
              <a:t>3</a:t>
            </a:r>
          </a:p>
        </p:txBody>
      </p:sp>
      <p:sp>
        <p:nvSpPr>
          <p:cNvPr id="62473" name="Line 10"/>
          <p:cNvSpPr/>
          <p:nvPr/>
        </p:nvSpPr>
        <p:spPr>
          <a:xfrm flipH="1">
            <a:off x="1066800" y="3124200"/>
            <a:ext cx="1066800" cy="1066800"/>
          </a:xfrm>
          <a:prstGeom prst="line">
            <a:avLst/>
          </a:prstGeom>
          <a:ln w="12700" cap="flat" cmpd="sng">
            <a:solidFill>
              <a:schemeClr val="tx1"/>
            </a:solidFill>
            <a:prstDash val="solid"/>
            <a:round/>
            <a:headEnd type="none" w="sm" len="sm"/>
            <a:tailEnd type="none" w="sm" len="sm"/>
          </a:ln>
        </p:spPr>
      </p:sp>
      <p:sp>
        <p:nvSpPr>
          <p:cNvPr id="62474" name="Oval 11"/>
          <p:cNvSpPr/>
          <p:nvPr/>
        </p:nvSpPr>
        <p:spPr>
          <a:xfrm>
            <a:off x="996950" y="4197350"/>
            <a:ext cx="215900" cy="215900"/>
          </a:xfrm>
          <a:prstGeom prst="ellipse">
            <a:avLst/>
          </a:prstGeom>
          <a:solidFill>
            <a:schemeClr val="accent1"/>
          </a:solidFill>
          <a:ln w="12700" cap="flat" cmpd="sng">
            <a:solidFill>
              <a:schemeClr val="tx1"/>
            </a:solidFill>
            <a:prstDash val="solid"/>
            <a:round/>
            <a:headEnd type="none" w="med" len="med"/>
            <a:tailEnd type="none" w="med" len="med"/>
          </a:ln>
        </p:spPr>
        <p:txBody>
          <a:bodyPr wrap="none" anchor="ctr" anchorCtr="0"/>
          <a:lstStyle/>
          <a:p>
            <a:pPr eaLnBrk="0" hangingPunct="0"/>
            <a:endParaRPr lang="zh-CN" altLang="en-US" dirty="0">
              <a:latin typeface="Arial" panose="020B0604020202020204" pitchFamily="34" charset="0"/>
            </a:endParaRPr>
          </a:p>
        </p:txBody>
      </p:sp>
      <p:sp>
        <p:nvSpPr>
          <p:cNvPr id="62475" name="Rectangle 12"/>
          <p:cNvSpPr/>
          <p:nvPr/>
        </p:nvSpPr>
        <p:spPr>
          <a:xfrm>
            <a:off x="0" y="2205038"/>
            <a:ext cx="539750" cy="579437"/>
          </a:xfrm>
          <a:prstGeom prst="rect">
            <a:avLst/>
          </a:prstGeom>
          <a:noFill/>
          <a:ln w="9525">
            <a:noFill/>
          </a:ln>
        </p:spPr>
        <p:txBody>
          <a:bodyPr lIns="92075" tIns="46038" rIns="92075" bIns="46038" anchor="t" anchorCtr="0">
            <a:spAutoFit/>
          </a:bodyPr>
          <a:lstStyle/>
          <a:p>
            <a:pPr eaLnBrk="0" hangingPunct="0">
              <a:spcBef>
                <a:spcPct val="50000"/>
              </a:spcBef>
            </a:pPr>
            <a:r>
              <a:rPr lang="en-US" altLang="zh-CN" sz="3200" i="1" dirty="0">
                <a:solidFill>
                  <a:schemeClr val="hlink"/>
                </a:solidFill>
                <a:latin typeface="Times New Roman" panose="02020603050405020304" pitchFamily="18" charset="0"/>
              </a:rPr>
              <a:t>x</a:t>
            </a:r>
            <a:r>
              <a:rPr lang="en-US" altLang="zh-CN" sz="3200" baseline="-25000" dirty="0">
                <a:solidFill>
                  <a:schemeClr val="hlink"/>
                </a:solidFill>
                <a:latin typeface="Times New Roman" panose="02020603050405020304" pitchFamily="18" charset="0"/>
              </a:rPr>
              <a:t>2</a:t>
            </a:r>
            <a:endParaRPr lang="en-US" altLang="zh-CN" sz="3200" dirty="0">
              <a:solidFill>
                <a:schemeClr val="hlink"/>
              </a:solidFill>
              <a:latin typeface="Times New Roman" panose="02020603050405020304" pitchFamily="18" charset="0"/>
            </a:endParaRPr>
          </a:p>
        </p:txBody>
      </p:sp>
      <p:sp>
        <p:nvSpPr>
          <p:cNvPr id="62476" name="Oval 13"/>
          <p:cNvSpPr/>
          <p:nvPr/>
        </p:nvSpPr>
        <p:spPr>
          <a:xfrm>
            <a:off x="3419475" y="4149725"/>
            <a:ext cx="215900" cy="215900"/>
          </a:xfrm>
          <a:prstGeom prst="ellipse">
            <a:avLst/>
          </a:prstGeom>
          <a:solidFill>
            <a:schemeClr val="accent1"/>
          </a:solidFill>
          <a:ln w="12700" cap="flat" cmpd="sng">
            <a:solidFill>
              <a:schemeClr val="tx1"/>
            </a:solidFill>
            <a:prstDash val="solid"/>
            <a:round/>
            <a:headEnd type="none" w="med" len="med"/>
            <a:tailEnd type="none" w="med" len="med"/>
          </a:ln>
        </p:spPr>
        <p:txBody>
          <a:bodyPr wrap="none" anchor="ctr" anchorCtr="0"/>
          <a:lstStyle/>
          <a:p>
            <a:pPr eaLnBrk="0" hangingPunct="0"/>
            <a:endParaRPr lang="zh-CN" altLang="en-US" dirty="0">
              <a:latin typeface="Arial" panose="020B0604020202020204" pitchFamily="34" charset="0"/>
            </a:endParaRPr>
          </a:p>
        </p:txBody>
      </p:sp>
      <p:sp>
        <p:nvSpPr>
          <p:cNvPr id="37902" name="Rectangle 14"/>
          <p:cNvSpPr/>
          <p:nvPr/>
        </p:nvSpPr>
        <p:spPr>
          <a:xfrm>
            <a:off x="1258888" y="3284538"/>
            <a:ext cx="452437" cy="579437"/>
          </a:xfrm>
          <a:prstGeom prst="rect">
            <a:avLst/>
          </a:prstGeom>
          <a:noFill/>
          <a:ln w="9525">
            <a:noFill/>
          </a:ln>
        </p:spPr>
        <p:txBody>
          <a:bodyPr lIns="92075" tIns="46038" rIns="92075" bIns="46038" anchor="t" anchorCtr="0">
            <a:spAutoFit/>
          </a:bodyPr>
          <a:lstStyle/>
          <a:p>
            <a:pPr eaLnBrk="0" hangingPunct="0">
              <a:spcBef>
                <a:spcPct val="50000"/>
              </a:spcBef>
            </a:pPr>
            <a:r>
              <a:rPr lang="en-US" altLang="zh-CN" sz="3200" dirty="0">
                <a:solidFill>
                  <a:schemeClr val="hlink"/>
                </a:solidFill>
                <a:latin typeface="Times New Roman" panose="02020603050405020304" pitchFamily="18" charset="0"/>
              </a:rPr>
              <a:t>3</a:t>
            </a:r>
          </a:p>
        </p:txBody>
      </p:sp>
      <p:sp>
        <p:nvSpPr>
          <p:cNvPr id="62478" name="Oval 15"/>
          <p:cNvSpPr/>
          <p:nvPr/>
        </p:nvSpPr>
        <p:spPr>
          <a:xfrm>
            <a:off x="4716463" y="4076700"/>
            <a:ext cx="215900" cy="215900"/>
          </a:xfrm>
          <a:prstGeom prst="ellipse">
            <a:avLst/>
          </a:prstGeom>
          <a:solidFill>
            <a:schemeClr val="accent1"/>
          </a:solidFill>
          <a:ln w="12700" cap="flat" cmpd="sng">
            <a:solidFill>
              <a:schemeClr val="tx1"/>
            </a:solidFill>
            <a:prstDash val="solid"/>
            <a:round/>
            <a:headEnd type="none" w="med" len="med"/>
            <a:tailEnd type="none" w="med" len="med"/>
          </a:ln>
        </p:spPr>
        <p:txBody>
          <a:bodyPr wrap="none" anchor="ctr" anchorCtr="0"/>
          <a:lstStyle/>
          <a:p>
            <a:pPr eaLnBrk="0" hangingPunct="0"/>
            <a:endParaRPr lang="zh-CN" altLang="en-US" dirty="0">
              <a:latin typeface="Arial" panose="020B0604020202020204" pitchFamily="34" charset="0"/>
            </a:endParaRPr>
          </a:p>
        </p:txBody>
      </p:sp>
      <p:sp>
        <p:nvSpPr>
          <p:cNvPr id="37904" name="Rectangle 16"/>
          <p:cNvSpPr/>
          <p:nvPr/>
        </p:nvSpPr>
        <p:spPr>
          <a:xfrm>
            <a:off x="5508625" y="2133600"/>
            <a:ext cx="411163" cy="579438"/>
          </a:xfrm>
          <a:prstGeom prst="rect">
            <a:avLst/>
          </a:prstGeom>
          <a:noFill/>
          <a:ln w="9525">
            <a:noFill/>
          </a:ln>
        </p:spPr>
        <p:txBody>
          <a:bodyPr lIns="92075" tIns="46038" rIns="92075" bIns="46038" anchor="t" anchorCtr="0">
            <a:spAutoFit/>
          </a:bodyPr>
          <a:lstStyle/>
          <a:p>
            <a:pPr eaLnBrk="0" hangingPunct="0">
              <a:spcBef>
                <a:spcPct val="50000"/>
              </a:spcBef>
            </a:pPr>
            <a:r>
              <a:rPr lang="en-US" altLang="zh-CN" sz="3200" dirty="0">
                <a:solidFill>
                  <a:schemeClr val="hlink"/>
                </a:solidFill>
                <a:latin typeface="Times New Roman" panose="02020603050405020304" pitchFamily="18" charset="0"/>
              </a:rPr>
              <a:t>4</a:t>
            </a:r>
          </a:p>
        </p:txBody>
      </p:sp>
      <p:sp>
        <p:nvSpPr>
          <p:cNvPr id="62480" name="Line 17"/>
          <p:cNvSpPr/>
          <p:nvPr/>
        </p:nvSpPr>
        <p:spPr>
          <a:xfrm>
            <a:off x="6588125" y="3068638"/>
            <a:ext cx="1031875" cy="893762"/>
          </a:xfrm>
          <a:prstGeom prst="line">
            <a:avLst/>
          </a:prstGeom>
          <a:ln w="12700" cap="flat" cmpd="sng">
            <a:solidFill>
              <a:schemeClr val="tx1"/>
            </a:solidFill>
            <a:prstDash val="solid"/>
            <a:round/>
            <a:headEnd type="none" w="sm" len="sm"/>
            <a:tailEnd type="none" w="sm" len="sm"/>
          </a:ln>
        </p:spPr>
      </p:sp>
      <p:sp>
        <p:nvSpPr>
          <p:cNvPr id="62481" name="Oval 18"/>
          <p:cNvSpPr/>
          <p:nvPr/>
        </p:nvSpPr>
        <p:spPr>
          <a:xfrm>
            <a:off x="7626350" y="3968750"/>
            <a:ext cx="215900" cy="215900"/>
          </a:xfrm>
          <a:prstGeom prst="ellipse">
            <a:avLst/>
          </a:prstGeom>
          <a:solidFill>
            <a:schemeClr val="accent1"/>
          </a:solidFill>
          <a:ln w="12700" cap="flat" cmpd="sng">
            <a:solidFill>
              <a:schemeClr val="tx1"/>
            </a:solidFill>
            <a:prstDash val="solid"/>
            <a:round/>
            <a:headEnd type="none" w="med" len="med"/>
            <a:tailEnd type="none" w="med" len="med"/>
          </a:ln>
        </p:spPr>
        <p:txBody>
          <a:bodyPr wrap="none" anchor="ctr" anchorCtr="0"/>
          <a:lstStyle/>
          <a:p>
            <a:pPr eaLnBrk="0" hangingPunct="0"/>
            <a:endParaRPr lang="zh-CN" altLang="en-US" dirty="0">
              <a:latin typeface="Arial" panose="020B0604020202020204" pitchFamily="34" charset="0"/>
            </a:endParaRPr>
          </a:p>
        </p:txBody>
      </p:sp>
      <p:sp>
        <p:nvSpPr>
          <p:cNvPr id="37907" name="Rectangle 19"/>
          <p:cNvSpPr/>
          <p:nvPr/>
        </p:nvSpPr>
        <p:spPr>
          <a:xfrm>
            <a:off x="7164388" y="3213100"/>
            <a:ext cx="428625" cy="579438"/>
          </a:xfrm>
          <a:prstGeom prst="rect">
            <a:avLst/>
          </a:prstGeom>
          <a:noFill/>
          <a:ln w="9525">
            <a:noFill/>
          </a:ln>
        </p:spPr>
        <p:txBody>
          <a:bodyPr lIns="92075" tIns="46038" rIns="92075" bIns="46038" anchor="t" anchorCtr="0">
            <a:spAutoFit/>
          </a:bodyPr>
          <a:lstStyle/>
          <a:p>
            <a:pPr eaLnBrk="0" hangingPunct="0">
              <a:spcBef>
                <a:spcPct val="50000"/>
              </a:spcBef>
            </a:pPr>
            <a:r>
              <a:rPr lang="en-US" altLang="zh-CN" sz="3200" dirty="0">
                <a:solidFill>
                  <a:schemeClr val="hlink"/>
                </a:solidFill>
                <a:latin typeface="Times New Roman" panose="02020603050405020304" pitchFamily="18" charset="0"/>
              </a:rPr>
              <a:t>3</a:t>
            </a:r>
          </a:p>
        </p:txBody>
      </p:sp>
      <p:sp>
        <p:nvSpPr>
          <p:cNvPr id="62483" name="Oval 20"/>
          <p:cNvSpPr/>
          <p:nvPr/>
        </p:nvSpPr>
        <p:spPr>
          <a:xfrm>
            <a:off x="900113" y="5373688"/>
            <a:ext cx="215900" cy="215900"/>
          </a:xfrm>
          <a:prstGeom prst="ellipse">
            <a:avLst/>
          </a:prstGeom>
          <a:solidFill>
            <a:schemeClr val="tx2"/>
          </a:solidFill>
          <a:ln w="12700" cap="flat" cmpd="sng">
            <a:solidFill>
              <a:schemeClr val="tx1"/>
            </a:solidFill>
            <a:prstDash val="solid"/>
            <a:round/>
            <a:headEnd type="none" w="med" len="med"/>
            <a:tailEnd type="none" w="med" len="med"/>
          </a:ln>
        </p:spPr>
        <p:txBody>
          <a:bodyPr wrap="none" anchor="ctr" anchorCtr="0"/>
          <a:lstStyle/>
          <a:p>
            <a:pPr eaLnBrk="0" hangingPunct="0"/>
            <a:endParaRPr lang="zh-CN" altLang="en-US" dirty="0">
              <a:latin typeface="Arial" panose="020B0604020202020204" pitchFamily="34" charset="0"/>
            </a:endParaRPr>
          </a:p>
        </p:txBody>
      </p:sp>
      <p:sp>
        <p:nvSpPr>
          <p:cNvPr id="62484" name="Oval 21"/>
          <p:cNvSpPr/>
          <p:nvPr/>
        </p:nvSpPr>
        <p:spPr>
          <a:xfrm>
            <a:off x="2124075" y="5373688"/>
            <a:ext cx="215900" cy="215900"/>
          </a:xfrm>
          <a:prstGeom prst="ellipse">
            <a:avLst/>
          </a:prstGeom>
          <a:solidFill>
            <a:schemeClr val="tx2"/>
          </a:solidFill>
          <a:ln w="12700" cap="flat" cmpd="sng">
            <a:solidFill>
              <a:schemeClr val="tx1"/>
            </a:solidFill>
            <a:prstDash val="solid"/>
            <a:round/>
            <a:headEnd type="none" w="med" len="med"/>
            <a:tailEnd type="none" w="med" len="med"/>
          </a:ln>
        </p:spPr>
        <p:txBody>
          <a:bodyPr wrap="none" anchor="ctr" anchorCtr="0"/>
          <a:lstStyle/>
          <a:p>
            <a:pPr eaLnBrk="0" hangingPunct="0"/>
            <a:endParaRPr lang="zh-CN" altLang="en-US" dirty="0">
              <a:latin typeface="Arial" panose="020B0604020202020204" pitchFamily="34" charset="0"/>
            </a:endParaRPr>
          </a:p>
        </p:txBody>
      </p:sp>
      <p:sp>
        <p:nvSpPr>
          <p:cNvPr id="62485" name="Oval 22"/>
          <p:cNvSpPr/>
          <p:nvPr/>
        </p:nvSpPr>
        <p:spPr>
          <a:xfrm>
            <a:off x="3419475" y="5300663"/>
            <a:ext cx="215900" cy="215900"/>
          </a:xfrm>
          <a:prstGeom prst="ellipse">
            <a:avLst/>
          </a:prstGeom>
          <a:solidFill>
            <a:schemeClr val="tx2"/>
          </a:solidFill>
          <a:ln w="12700" cap="flat" cmpd="sng">
            <a:solidFill>
              <a:schemeClr val="tx1"/>
            </a:solidFill>
            <a:prstDash val="solid"/>
            <a:round/>
            <a:headEnd type="none" w="med" len="med"/>
            <a:tailEnd type="none" w="med" len="med"/>
          </a:ln>
        </p:spPr>
        <p:txBody>
          <a:bodyPr wrap="none" anchor="ctr" anchorCtr="0"/>
          <a:lstStyle/>
          <a:p>
            <a:pPr eaLnBrk="0" hangingPunct="0"/>
            <a:endParaRPr lang="zh-CN" altLang="en-US" dirty="0">
              <a:latin typeface="Arial" panose="020B0604020202020204" pitchFamily="34" charset="0"/>
            </a:endParaRPr>
          </a:p>
        </p:txBody>
      </p:sp>
      <p:sp>
        <p:nvSpPr>
          <p:cNvPr id="62486" name="Oval 23"/>
          <p:cNvSpPr/>
          <p:nvPr/>
        </p:nvSpPr>
        <p:spPr>
          <a:xfrm>
            <a:off x="4716463" y="5373688"/>
            <a:ext cx="215900" cy="215900"/>
          </a:xfrm>
          <a:prstGeom prst="ellipse">
            <a:avLst/>
          </a:prstGeom>
          <a:solidFill>
            <a:schemeClr val="tx2"/>
          </a:solidFill>
          <a:ln w="12700" cap="flat" cmpd="sng">
            <a:solidFill>
              <a:schemeClr val="tx1"/>
            </a:solidFill>
            <a:prstDash val="solid"/>
            <a:round/>
            <a:headEnd type="none" w="med" len="med"/>
            <a:tailEnd type="none" w="med" len="med"/>
          </a:ln>
        </p:spPr>
        <p:txBody>
          <a:bodyPr wrap="none" anchor="ctr" anchorCtr="0"/>
          <a:lstStyle/>
          <a:p>
            <a:pPr eaLnBrk="0" hangingPunct="0"/>
            <a:endParaRPr lang="zh-CN" altLang="en-US" dirty="0">
              <a:latin typeface="Arial" panose="020B0604020202020204" pitchFamily="34" charset="0"/>
            </a:endParaRPr>
          </a:p>
        </p:txBody>
      </p:sp>
      <p:sp>
        <p:nvSpPr>
          <p:cNvPr id="62487" name="Oval 24"/>
          <p:cNvSpPr/>
          <p:nvPr/>
        </p:nvSpPr>
        <p:spPr>
          <a:xfrm>
            <a:off x="6227763" y="5300663"/>
            <a:ext cx="215900" cy="215900"/>
          </a:xfrm>
          <a:prstGeom prst="ellipse">
            <a:avLst/>
          </a:prstGeom>
          <a:solidFill>
            <a:schemeClr val="tx2"/>
          </a:solidFill>
          <a:ln w="12700" cap="flat" cmpd="sng">
            <a:solidFill>
              <a:schemeClr val="tx1"/>
            </a:solidFill>
            <a:prstDash val="solid"/>
            <a:round/>
            <a:headEnd type="none" w="med" len="med"/>
            <a:tailEnd type="none" w="med" len="med"/>
          </a:ln>
        </p:spPr>
        <p:txBody>
          <a:bodyPr wrap="none" anchor="ctr" anchorCtr="0"/>
          <a:lstStyle/>
          <a:p>
            <a:pPr eaLnBrk="0" hangingPunct="0"/>
            <a:endParaRPr lang="zh-CN" altLang="en-US" dirty="0">
              <a:latin typeface="Arial" panose="020B0604020202020204" pitchFamily="34" charset="0"/>
            </a:endParaRPr>
          </a:p>
        </p:txBody>
      </p:sp>
      <p:sp>
        <p:nvSpPr>
          <p:cNvPr id="62488" name="Oval 25"/>
          <p:cNvSpPr/>
          <p:nvPr/>
        </p:nvSpPr>
        <p:spPr>
          <a:xfrm>
            <a:off x="7667625" y="5300663"/>
            <a:ext cx="215900" cy="215900"/>
          </a:xfrm>
          <a:prstGeom prst="ellipse">
            <a:avLst/>
          </a:prstGeom>
          <a:solidFill>
            <a:schemeClr val="tx2"/>
          </a:solidFill>
          <a:ln w="12700" cap="flat" cmpd="sng">
            <a:solidFill>
              <a:schemeClr val="tx1"/>
            </a:solidFill>
            <a:prstDash val="solid"/>
            <a:round/>
            <a:headEnd type="none" w="med" len="med"/>
            <a:tailEnd type="none" w="med" len="med"/>
          </a:ln>
        </p:spPr>
        <p:txBody>
          <a:bodyPr wrap="none" anchor="ctr" anchorCtr="0"/>
          <a:lstStyle/>
          <a:p>
            <a:pPr eaLnBrk="0" hangingPunct="0"/>
            <a:endParaRPr lang="zh-CN" altLang="en-US" dirty="0">
              <a:latin typeface="Arial" panose="020B0604020202020204" pitchFamily="34" charset="0"/>
            </a:endParaRPr>
          </a:p>
        </p:txBody>
      </p:sp>
      <p:sp>
        <p:nvSpPr>
          <p:cNvPr id="62489" name="Rectangle 26"/>
          <p:cNvSpPr/>
          <p:nvPr/>
        </p:nvSpPr>
        <p:spPr>
          <a:xfrm>
            <a:off x="0" y="1412875"/>
            <a:ext cx="1066800" cy="579438"/>
          </a:xfrm>
          <a:prstGeom prst="rect">
            <a:avLst/>
          </a:prstGeom>
          <a:noFill/>
          <a:ln w="9525">
            <a:noFill/>
          </a:ln>
        </p:spPr>
        <p:txBody>
          <a:bodyPr lIns="92075" tIns="46038" rIns="92075" bIns="46038" anchor="t" anchorCtr="0">
            <a:spAutoFit/>
          </a:bodyPr>
          <a:lstStyle/>
          <a:p>
            <a:pPr eaLnBrk="0" hangingPunct="0">
              <a:spcBef>
                <a:spcPct val="50000"/>
              </a:spcBef>
            </a:pPr>
            <a:r>
              <a:rPr lang="en-US" altLang="zh-CN" sz="3200" i="1" dirty="0">
                <a:solidFill>
                  <a:schemeClr val="hlink"/>
                </a:solidFill>
                <a:latin typeface="Times New Roman" panose="02020603050405020304" pitchFamily="18" charset="0"/>
              </a:rPr>
              <a:t>x</a:t>
            </a:r>
            <a:r>
              <a:rPr lang="en-US" altLang="zh-CN" sz="3200" baseline="-25000" dirty="0">
                <a:solidFill>
                  <a:schemeClr val="hlink"/>
                </a:solidFill>
                <a:latin typeface="Times New Roman" panose="02020603050405020304" pitchFamily="18" charset="0"/>
              </a:rPr>
              <a:t>1</a:t>
            </a:r>
            <a:endParaRPr lang="en-US" altLang="zh-CN" sz="3200" dirty="0">
              <a:solidFill>
                <a:schemeClr val="hlink"/>
              </a:solidFill>
              <a:latin typeface="Times New Roman" panose="02020603050405020304" pitchFamily="18" charset="0"/>
            </a:endParaRPr>
          </a:p>
        </p:txBody>
      </p:sp>
      <p:sp>
        <p:nvSpPr>
          <p:cNvPr id="62490" name="Rectangle 27"/>
          <p:cNvSpPr/>
          <p:nvPr/>
        </p:nvSpPr>
        <p:spPr>
          <a:xfrm>
            <a:off x="0" y="3213100"/>
            <a:ext cx="539750" cy="579438"/>
          </a:xfrm>
          <a:prstGeom prst="rect">
            <a:avLst/>
          </a:prstGeom>
          <a:noFill/>
          <a:ln w="9525">
            <a:noFill/>
          </a:ln>
        </p:spPr>
        <p:txBody>
          <a:bodyPr lIns="92075" tIns="46038" rIns="92075" bIns="46038" anchor="t" anchorCtr="0">
            <a:spAutoFit/>
          </a:bodyPr>
          <a:lstStyle/>
          <a:p>
            <a:pPr eaLnBrk="0" hangingPunct="0">
              <a:spcBef>
                <a:spcPct val="50000"/>
              </a:spcBef>
            </a:pPr>
            <a:r>
              <a:rPr lang="en-US" altLang="zh-CN" sz="3200" i="1" dirty="0">
                <a:solidFill>
                  <a:schemeClr val="hlink"/>
                </a:solidFill>
                <a:latin typeface="Times New Roman" panose="02020603050405020304" pitchFamily="18" charset="0"/>
              </a:rPr>
              <a:t>x</a:t>
            </a:r>
            <a:r>
              <a:rPr lang="en-US" altLang="zh-CN" sz="3200" baseline="-25000" dirty="0">
                <a:solidFill>
                  <a:schemeClr val="hlink"/>
                </a:solidFill>
                <a:latin typeface="Times New Roman" panose="02020603050405020304" pitchFamily="18" charset="0"/>
              </a:rPr>
              <a:t>3</a:t>
            </a:r>
            <a:endParaRPr lang="en-US" altLang="zh-CN" sz="3200" dirty="0">
              <a:solidFill>
                <a:schemeClr val="hlink"/>
              </a:solidFill>
              <a:latin typeface="Times New Roman" panose="02020603050405020304" pitchFamily="18" charset="0"/>
            </a:endParaRPr>
          </a:p>
        </p:txBody>
      </p:sp>
      <p:sp>
        <p:nvSpPr>
          <p:cNvPr id="62491" name="Rectangle 28"/>
          <p:cNvSpPr/>
          <p:nvPr/>
        </p:nvSpPr>
        <p:spPr>
          <a:xfrm>
            <a:off x="0" y="4437063"/>
            <a:ext cx="539750" cy="579437"/>
          </a:xfrm>
          <a:prstGeom prst="rect">
            <a:avLst/>
          </a:prstGeom>
          <a:noFill/>
          <a:ln w="9525">
            <a:noFill/>
          </a:ln>
        </p:spPr>
        <p:txBody>
          <a:bodyPr lIns="92075" tIns="46038" rIns="92075" bIns="46038" anchor="t" anchorCtr="0">
            <a:spAutoFit/>
          </a:bodyPr>
          <a:lstStyle/>
          <a:p>
            <a:pPr eaLnBrk="0" hangingPunct="0">
              <a:spcBef>
                <a:spcPct val="50000"/>
              </a:spcBef>
            </a:pPr>
            <a:r>
              <a:rPr lang="en-US" altLang="zh-CN" sz="3200" i="1" dirty="0">
                <a:solidFill>
                  <a:schemeClr val="hlink"/>
                </a:solidFill>
                <a:latin typeface="Times New Roman" panose="02020603050405020304" pitchFamily="18" charset="0"/>
              </a:rPr>
              <a:t>x</a:t>
            </a:r>
            <a:r>
              <a:rPr lang="en-US" altLang="zh-CN" sz="3200" baseline="-25000" dirty="0">
                <a:solidFill>
                  <a:schemeClr val="hlink"/>
                </a:solidFill>
                <a:latin typeface="Times New Roman" panose="02020603050405020304" pitchFamily="18" charset="0"/>
              </a:rPr>
              <a:t>4</a:t>
            </a:r>
            <a:endParaRPr lang="en-US" altLang="zh-CN" sz="3200" dirty="0">
              <a:solidFill>
                <a:schemeClr val="hlink"/>
              </a:solidFill>
              <a:latin typeface="Times New Roman" panose="02020603050405020304" pitchFamily="18" charset="0"/>
            </a:endParaRPr>
          </a:p>
        </p:txBody>
      </p:sp>
      <p:sp>
        <p:nvSpPr>
          <p:cNvPr id="62492" name="Oval 29"/>
          <p:cNvSpPr/>
          <p:nvPr/>
        </p:nvSpPr>
        <p:spPr>
          <a:xfrm>
            <a:off x="4211638" y="2852738"/>
            <a:ext cx="215900" cy="215900"/>
          </a:xfrm>
          <a:prstGeom prst="ellipse">
            <a:avLst/>
          </a:prstGeom>
          <a:solidFill>
            <a:schemeClr val="accent1"/>
          </a:solidFill>
          <a:ln w="12700" cap="flat" cmpd="sng">
            <a:solidFill>
              <a:schemeClr val="tx1"/>
            </a:solidFill>
            <a:prstDash val="solid"/>
            <a:round/>
            <a:headEnd type="none" w="med" len="med"/>
            <a:tailEnd type="none" w="med" len="med"/>
          </a:ln>
        </p:spPr>
        <p:txBody>
          <a:bodyPr wrap="none" anchor="ctr" anchorCtr="0"/>
          <a:lstStyle/>
          <a:p>
            <a:pPr eaLnBrk="0" hangingPunct="0"/>
            <a:endParaRPr lang="zh-CN" altLang="en-US" dirty="0">
              <a:latin typeface="Arial" panose="020B0604020202020204" pitchFamily="34" charset="0"/>
            </a:endParaRPr>
          </a:p>
        </p:txBody>
      </p:sp>
      <p:sp>
        <p:nvSpPr>
          <p:cNvPr id="62493" name="Line 30"/>
          <p:cNvSpPr/>
          <p:nvPr/>
        </p:nvSpPr>
        <p:spPr>
          <a:xfrm flipH="1">
            <a:off x="4284663" y="2133600"/>
            <a:ext cx="71437" cy="719138"/>
          </a:xfrm>
          <a:prstGeom prst="line">
            <a:avLst/>
          </a:prstGeom>
          <a:ln w="12700" cap="flat" cmpd="sng">
            <a:solidFill>
              <a:schemeClr val="tx1"/>
            </a:solidFill>
            <a:prstDash val="solid"/>
            <a:round/>
            <a:headEnd type="none" w="med" len="med"/>
            <a:tailEnd type="none" w="med" len="med"/>
          </a:ln>
        </p:spPr>
      </p:sp>
      <p:sp>
        <p:nvSpPr>
          <p:cNvPr id="62494" name="Oval 31"/>
          <p:cNvSpPr/>
          <p:nvPr/>
        </p:nvSpPr>
        <p:spPr>
          <a:xfrm>
            <a:off x="2195513" y="4221163"/>
            <a:ext cx="215900" cy="215900"/>
          </a:xfrm>
          <a:prstGeom prst="ellipse">
            <a:avLst/>
          </a:prstGeom>
          <a:solidFill>
            <a:schemeClr val="accent1"/>
          </a:solidFill>
          <a:ln w="12700" cap="flat" cmpd="sng">
            <a:solidFill>
              <a:schemeClr val="tx1"/>
            </a:solidFill>
            <a:prstDash val="solid"/>
            <a:round/>
            <a:headEnd type="none" w="med" len="med"/>
            <a:tailEnd type="none" w="med" len="med"/>
          </a:ln>
        </p:spPr>
        <p:txBody>
          <a:bodyPr wrap="none" anchor="ctr" anchorCtr="0"/>
          <a:lstStyle/>
          <a:p>
            <a:pPr eaLnBrk="0" hangingPunct="0"/>
            <a:endParaRPr lang="zh-CN" altLang="en-US" dirty="0">
              <a:latin typeface="Arial" panose="020B0604020202020204" pitchFamily="34" charset="0"/>
            </a:endParaRPr>
          </a:p>
        </p:txBody>
      </p:sp>
      <p:sp>
        <p:nvSpPr>
          <p:cNvPr id="62495" name="Oval 32"/>
          <p:cNvSpPr/>
          <p:nvPr/>
        </p:nvSpPr>
        <p:spPr>
          <a:xfrm>
            <a:off x="6156325" y="4005263"/>
            <a:ext cx="215900" cy="215900"/>
          </a:xfrm>
          <a:prstGeom prst="ellipse">
            <a:avLst/>
          </a:prstGeom>
          <a:solidFill>
            <a:schemeClr val="accent1"/>
          </a:solidFill>
          <a:ln w="12700" cap="flat" cmpd="sng">
            <a:solidFill>
              <a:schemeClr val="tx1"/>
            </a:solidFill>
            <a:prstDash val="solid"/>
            <a:round/>
            <a:headEnd type="none" w="med" len="med"/>
            <a:tailEnd type="none" w="med" len="med"/>
          </a:ln>
        </p:spPr>
        <p:txBody>
          <a:bodyPr wrap="none" anchor="ctr" anchorCtr="0"/>
          <a:lstStyle/>
          <a:p>
            <a:pPr eaLnBrk="0" hangingPunct="0"/>
            <a:endParaRPr lang="zh-CN" altLang="en-US" dirty="0">
              <a:latin typeface="Arial" panose="020B0604020202020204" pitchFamily="34" charset="0"/>
            </a:endParaRPr>
          </a:p>
        </p:txBody>
      </p:sp>
      <p:sp>
        <p:nvSpPr>
          <p:cNvPr id="62496" name="Line 33"/>
          <p:cNvSpPr/>
          <p:nvPr/>
        </p:nvSpPr>
        <p:spPr>
          <a:xfrm>
            <a:off x="2268538" y="3141663"/>
            <a:ext cx="0" cy="1079500"/>
          </a:xfrm>
          <a:prstGeom prst="line">
            <a:avLst/>
          </a:prstGeom>
          <a:ln w="12700" cap="flat" cmpd="sng">
            <a:solidFill>
              <a:schemeClr val="tx1"/>
            </a:solidFill>
            <a:prstDash val="solid"/>
            <a:round/>
            <a:headEnd type="none" w="med" len="med"/>
            <a:tailEnd type="none" w="med" len="med"/>
          </a:ln>
        </p:spPr>
      </p:sp>
      <p:sp>
        <p:nvSpPr>
          <p:cNvPr id="62497" name="Line 34"/>
          <p:cNvSpPr/>
          <p:nvPr/>
        </p:nvSpPr>
        <p:spPr>
          <a:xfrm flipH="1">
            <a:off x="6300788" y="3141663"/>
            <a:ext cx="215900" cy="863600"/>
          </a:xfrm>
          <a:prstGeom prst="line">
            <a:avLst/>
          </a:prstGeom>
          <a:ln w="12700" cap="flat" cmpd="sng">
            <a:solidFill>
              <a:schemeClr val="tx1"/>
            </a:solidFill>
            <a:prstDash val="solid"/>
            <a:round/>
            <a:headEnd type="none" w="med" len="med"/>
            <a:tailEnd type="none" w="med" len="med"/>
          </a:ln>
        </p:spPr>
      </p:sp>
      <p:sp>
        <p:nvSpPr>
          <p:cNvPr id="37923" name="Rectangle 35"/>
          <p:cNvSpPr/>
          <p:nvPr/>
        </p:nvSpPr>
        <p:spPr>
          <a:xfrm>
            <a:off x="2771775" y="2133600"/>
            <a:ext cx="557213" cy="579438"/>
          </a:xfrm>
          <a:prstGeom prst="rect">
            <a:avLst/>
          </a:prstGeom>
          <a:noFill/>
          <a:ln w="9525">
            <a:noFill/>
          </a:ln>
        </p:spPr>
        <p:txBody>
          <a:bodyPr lIns="92075" tIns="46038" rIns="92075" bIns="46038" anchor="t" anchorCtr="0">
            <a:spAutoFit/>
          </a:bodyPr>
          <a:lstStyle/>
          <a:p>
            <a:pPr eaLnBrk="0" hangingPunct="0">
              <a:spcBef>
                <a:spcPct val="50000"/>
              </a:spcBef>
            </a:pPr>
            <a:r>
              <a:rPr lang="en-US" altLang="zh-CN" sz="3200" dirty="0">
                <a:solidFill>
                  <a:schemeClr val="hlink"/>
                </a:solidFill>
                <a:latin typeface="Times New Roman" panose="02020603050405020304" pitchFamily="18" charset="0"/>
              </a:rPr>
              <a:t>2</a:t>
            </a:r>
          </a:p>
        </p:txBody>
      </p:sp>
      <p:sp>
        <p:nvSpPr>
          <p:cNvPr id="37924" name="Rectangle 36"/>
          <p:cNvSpPr/>
          <p:nvPr/>
        </p:nvSpPr>
        <p:spPr>
          <a:xfrm>
            <a:off x="6084888" y="3213100"/>
            <a:ext cx="557212" cy="579438"/>
          </a:xfrm>
          <a:prstGeom prst="rect">
            <a:avLst/>
          </a:prstGeom>
          <a:noFill/>
          <a:ln w="9525">
            <a:noFill/>
          </a:ln>
        </p:spPr>
        <p:txBody>
          <a:bodyPr lIns="92075" tIns="46038" rIns="92075" bIns="46038" anchor="t" anchorCtr="0">
            <a:spAutoFit/>
          </a:bodyPr>
          <a:lstStyle/>
          <a:p>
            <a:pPr eaLnBrk="0" hangingPunct="0">
              <a:spcBef>
                <a:spcPct val="50000"/>
              </a:spcBef>
            </a:pPr>
            <a:r>
              <a:rPr lang="en-US" altLang="zh-CN" sz="3200" dirty="0">
                <a:solidFill>
                  <a:schemeClr val="hlink"/>
                </a:solidFill>
                <a:latin typeface="Times New Roman" panose="02020603050405020304" pitchFamily="18" charset="0"/>
              </a:rPr>
              <a:t>2</a:t>
            </a:r>
          </a:p>
        </p:txBody>
      </p:sp>
      <p:sp>
        <p:nvSpPr>
          <p:cNvPr id="37925" name="Rectangle 37"/>
          <p:cNvSpPr/>
          <p:nvPr/>
        </p:nvSpPr>
        <p:spPr>
          <a:xfrm>
            <a:off x="1979613" y="4581525"/>
            <a:ext cx="466725" cy="579438"/>
          </a:xfrm>
          <a:prstGeom prst="rect">
            <a:avLst/>
          </a:prstGeom>
          <a:noFill/>
          <a:ln w="9525">
            <a:noFill/>
          </a:ln>
        </p:spPr>
        <p:txBody>
          <a:bodyPr lIns="92075" tIns="46038" rIns="92075" bIns="46038" anchor="t" anchorCtr="0">
            <a:spAutoFit/>
          </a:bodyPr>
          <a:lstStyle/>
          <a:p>
            <a:pPr eaLnBrk="0" hangingPunct="0">
              <a:spcBef>
                <a:spcPct val="50000"/>
              </a:spcBef>
            </a:pPr>
            <a:r>
              <a:rPr lang="en-US" altLang="zh-CN" sz="3200" dirty="0">
                <a:solidFill>
                  <a:schemeClr val="hlink"/>
                </a:solidFill>
                <a:latin typeface="Times New Roman" panose="02020603050405020304" pitchFamily="18" charset="0"/>
              </a:rPr>
              <a:t>3</a:t>
            </a:r>
          </a:p>
        </p:txBody>
      </p:sp>
      <p:sp>
        <p:nvSpPr>
          <p:cNvPr id="62501" name="Oval 38"/>
          <p:cNvSpPr/>
          <p:nvPr/>
        </p:nvSpPr>
        <p:spPr>
          <a:xfrm>
            <a:off x="4211638" y="1916113"/>
            <a:ext cx="215900" cy="215900"/>
          </a:xfrm>
          <a:prstGeom prst="ellipse">
            <a:avLst/>
          </a:prstGeom>
          <a:solidFill>
            <a:schemeClr val="accent1"/>
          </a:solidFill>
          <a:ln w="12700" cap="flat" cmpd="sng">
            <a:solidFill>
              <a:schemeClr val="tx1"/>
            </a:solidFill>
            <a:prstDash val="solid"/>
            <a:round/>
            <a:headEnd type="none" w="med" len="med"/>
            <a:tailEnd type="none" w="med" len="med"/>
          </a:ln>
        </p:spPr>
        <p:txBody>
          <a:bodyPr wrap="none" anchor="ctr" anchorCtr="0"/>
          <a:lstStyle/>
          <a:p>
            <a:pPr eaLnBrk="0" hangingPunct="0"/>
            <a:endParaRPr lang="zh-CN" altLang="en-US" dirty="0">
              <a:latin typeface="Arial" panose="020B0604020202020204" pitchFamily="34" charset="0"/>
            </a:endParaRPr>
          </a:p>
        </p:txBody>
      </p:sp>
      <p:sp>
        <p:nvSpPr>
          <p:cNvPr id="62502" name="Line 39"/>
          <p:cNvSpPr/>
          <p:nvPr/>
        </p:nvSpPr>
        <p:spPr>
          <a:xfrm>
            <a:off x="4356100" y="1341438"/>
            <a:ext cx="0" cy="574675"/>
          </a:xfrm>
          <a:prstGeom prst="line">
            <a:avLst/>
          </a:prstGeom>
          <a:ln w="12700" cap="flat" cmpd="sng">
            <a:solidFill>
              <a:schemeClr val="tx1"/>
            </a:solidFill>
            <a:prstDash val="solid"/>
            <a:round/>
            <a:headEnd type="none" w="med" len="med"/>
            <a:tailEnd type="none" w="med" len="med"/>
          </a:ln>
        </p:spPr>
      </p:sp>
      <p:sp>
        <p:nvSpPr>
          <p:cNvPr id="62503" name="Line 40"/>
          <p:cNvSpPr/>
          <p:nvPr/>
        </p:nvSpPr>
        <p:spPr>
          <a:xfrm>
            <a:off x="1042988" y="4365625"/>
            <a:ext cx="0" cy="1008063"/>
          </a:xfrm>
          <a:prstGeom prst="line">
            <a:avLst/>
          </a:prstGeom>
          <a:ln w="12700" cap="flat" cmpd="sng">
            <a:solidFill>
              <a:schemeClr val="tx1"/>
            </a:solidFill>
            <a:prstDash val="solid"/>
            <a:round/>
            <a:headEnd type="none" w="med" len="med"/>
            <a:tailEnd type="none" w="med" len="med"/>
          </a:ln>
        </p:spPr>
      </p:sp>
      <p:sp>
        <p:nvSpPr>
          <p:cNvPr id="62504" name="Line 41"/>
          <p:cNvSpPr/>
          <p:nvPr/>
        </p:nvSpPr>
        <p:spPr>
          <a:xfrm>
            <a:off x="2268538" y="4437063"/>
            <a:ext cx="0" cy="936625"/>
          </a:xfrm>
          <a:prstGeom prst="line">
            <a:avLst/>
          </a:prstGeom>
          <a:ln w="12700" cap="flat" cmpd="sng">
            <a:solidFill>
              <a:schemeClr val="tx1"/>
            </a:solidFill>
            <a:prstDash val="solid"/>
            <a:round/>
            <a:headEnd type="none" w="med" len="med"/>
            <a:tailEnd type="none" w="med" len="med"/>
          </a:ln>
        </p:spPr>
      </p:sp>
      <p:sp>
        <p:nvSpPr>
          <p:cNvPr id="62505" name="Line 42"/>
          <p:cNvSpPr/>
          <p:nvPr/>
        </p:nvSpPr>
        <p:spPr>
          <a:xfrm>
            <a:off x="3492500" y="4365625"/>
            <a:ext cx="0" cy="935038"/>
          </a:xfrm>
          <a:prstGeom prst="line">
            <a:avLst/>
          </a:prstGeom>
          <a:ln w="12700" cap="flat" cmpd="sng">
            <a:solidFill>
              <a:schemeClr val="tx1"/>
            </a:solidFill>
            <a:prstDash val="solid"/>
            <a:round/>
            <a:headEnd type="none" w="med" len="med"/>
            <a:tailEnd type="none" w="med" len="med"/>
          </a:ln>
        </p:spPr>
      </p:sp>
      <p:sp>
        <p:nvSpPr>
          <p:cNvPr id="62506" name="Line 43"/>
          <p:cNvSpPr/>
          <p:nvPr/>
        </p:nvSpPr>
        <p:spPr>
          <a:xfrm>
            <a:off x="4859338" y="4292600"/>
            <a:ext cx="0" cy="1081088"/>
          </a:xfrm>
          <a:prstGeom prst="line">
            <a:avLst/>
          </a:prstGeom>
          <a:ln w="12700" cap="flat" cmpd="sng">
            <a:solidFill>
              <a:schemeClr val="tx1"/>
            </a:solidFill>
            <a:prstDash val="solid"/>
            <a:round/>
            <a:headEnd type="none" w="med" len="med"/>
            <a:tailEnd type="none" w="med" len="med"/>
          </a:ln>
        </p:spPr>
      </p:sp>
      <p:sp>
        <p:nvSpPr>
          <p:cNvPr id="62507" name="Line 44"/>
          <p:cNvSpPr/>
          <p:nvPr/>
        </p:nvSpPr>
        <p:spPr>
          <a:xfrm>
            <a:off x="6300788" y="4221163"/>
            <a:ext cx="0" cy="1079500"/>
          </a:xfrm>
          <a:prstGeom prst="line">
            <a:avLst/>
          </a:prstGeom>
          <a:ln w="12700" cap="flat" cmpd="sng">
            <a:solidFill>
              <a:schemeClr val="tx1"/>
            </a:solidFill>
            <a:prstDash val="solid"/>
            <a:round/>
            <a:headEnd type="none" w="med" len="med"/>
            <a:tailEnd type="none" w="med" len="med"/>
          </a:ln>
        </p:spPr>
      </p:sp>
      <p:sp>
        <p:nvSpPr>
          <p:cNvPr id="62508" name="Line 45"/>
          <p:cNvSpPr/>
          <p:nvPr/>
        </p:nvSpPr>
        <p:spPr>
          <a:xfrm>
            <a:off x="7740650" y="4221163"/>
            <a:ext cx="0" cy="1079500"/>
          </a:xfrm>
          <a:prstGeom prst="line">
            <a:avLst/>
          </a:prstGeom>
          <a:ln w="12700" cap="flat" cmpd="sng">
            <a:solidFill>
              <a:schemeClr val="tx1"/>
            </a:solidFill>
            <a:prstDash val="solid"/>
            <a:round/>
            <a:headEnd type="none" w="med" len="med"/>
            <a:tailEnd type="none" w="med" len="med"/>
          </a:ln>
        </p:spPr>
      </p:sp>
      <p:sp>
        <p:nvSpPr>
          <p:cNvPr id="62509" name="Line 46"/>
          <p:cNvSpPr/>
          <p:nvPr/>
        </p:nvSpPr>
        <p:spPr>
          <a:xfrm flipH="1">
            <a:off x="3563938" y="3068638"/>
            <a:ext cx="647700" cy="1081087"/>
          </a:xfrm>
          <a:prstGeom prst="line">
            <a:avLst/>
          </a:prstGeom>
          <a:ln w="12700" cap="flat" cmpd="sng">
            <a:solidFill>
              <a:schemeClr val="tx1"/>
            </a:solidFill>
            <a:prstDash val="solid"/>
            <a:round/>
            <a:headEnd type="none" w="med" len="med"/>
            <a:tailEnd type="none" w="med" len="med"/>
          </a:ln>
        </p:spPr>
      </p:sp>
      <p:sp>
        <p:nvSpPr>
          <p:cNvPr id="62510" name="Line 47"/>
          <p:cNvSpPr/>
          <p:nvPr/>
        </p:nvSpPr>
        <p:spPr>
          <a:xfrm>
            <a:off x="4356100" y="3068638"/>
            <a:ext cx="431800" cy="1008062"/>
          </a:xfrm>
          <a:prstGeom prst="line">
            <a:avLst/>
          </a:prstGeom>
          <a:ln w="12700" cap="flat" cmpd="sng">
            <a:solidFill>
              <a:schemeClr val="tx1"/>
            </a:solidFill>
            <a:prstDash val="solid"/>
            <a:round/>
            <a:headEnd type="none" w="med" len="med"/>
            <a:tailEnd type="none" w="med" len="med"/>
          </a:ln>
        </p:spPr>
      </p:sp>
      <p:sp>
        <p:nvSpPr>
          <p:cNvPr id="37936" name="Rectangle 48"/>
          <p:cNvSpPr/>
          <p:nvPr/>
        </p:nvSpPr>
        <p:spPr>
          <a:xfrm>
            <a:off x="6011863" y="4437063"/>
            <a:ext cx="428625" cy="579437"/>
          </a:xfrm>
          <a:prstGeom prst="rect">
            <a:avLst/>
          </a:prstGeom>
          <a:noFill/>
          <a:ln w="9525">
            <a:noFill/>
          </a:ln>
        </p:spPr>
        <p:txBody>
          <a:bodyPr lIns="92075" tIns="46038" rIns="92075" bIns="46038" anchor="t" anchorCtr="0">
            <a:spAutoFit/>
          </a:bodyPr>
          <a:lstStyle/>
          <a:p>
            <a:pPr eaLnBrk="0" hangingPunct="0">
              <a:spcBef>
                <a:spcPct val="50000"/>
              </a:spcBef>
            </a:pPr>
            <a:r>
              <a:rPr lang="en-US" altLang="zh-CN" sz="3200" dirty="0">
                <a:solidFill>
                  <a:schemeClr val="hlink"/>
                </a:solidFill>
                <a:latin typeface="Times New Roman" panose="02020603050405020304" pitchFamily="18" charset="0"/>
              </a:rPr>
              <a:t>3</a:t>
            </a:r>
          </a:p>
        </p:txBody>
      </p:sp>
      <p:sp>
        <p:nvSpPr>
          <p:cNvPr id="37937" name="Rectangle 49"/>
          <p:cNvSpPr/>
          <p:nvPr/>
        </p:nvSpPr>
        <p:spPr>
          <a:xfrm>
            <a:off x="7380288" y="4365625"/>
            <a:ext cx="557212" cy="579438"/>
          </a:xfrm>
          <a:prstGeom prst="rect">
            <a:avLst/>
          </a:prstGeom>
          <a:noFill/>
          <a:ln w="9525">
            <a:noFill/>
          </a:ln>
        </p:spPr>
        <p:txBody>
          <a:bodyPr lIns="92075" tIns="46038" rIns="92075" bIns="46038" anchor="t" anchorCtr="0">
            <a:spAutoFit/>
          </a:bodyPr>
          <a:lstStyle/>
          <a:p>
            <a:pPr eaLnBrk="0" hangingPunct="0">
              <a:spcBef>
                <a:spcPct val="50000"/>
              </a:spcBef>
            </a:pPr>
            <a:r>
              <a:rPr lang="en-US" altLang="zh-CN" sz="3200" dirty="0">
                <a:solidFill>
                  <a:schemeClr val="hlink"/>
                </a:solidFill>
                <a:latin typeface="Times New Roman" panose="02020603050405020304" pitchFamily="18" charset="0"/>
              </a:rPr>
              <a:t>2</a:t>
            </a:r>
          </a:p>
        </p:txBody>
      </p:sp>
      <p:sp>
        <p:nvSpPr>
          <p:cNvPr id="37938" name="Rectangle 50"/>
          <p:cNvSpPr/>
          <p:nvPr/>
        </p:nvSpPr>
        <p:spPr>
          <a:xfrm>
            <a:off x="3492500" y="3284538"/>
            <a:ext cx="557213" cy="579437"/>
          </a:xfrm>
          <a:prstGeom prst="rect">
            <a:avLst/>
          </a:prstGeom>
          <a:noFill/>
          <a:ln w="9525">
            <a:noFill/>
          </a:ln>
        </p:spPr>
        <p:txBody>
          <a:bodyPr lIns="92075" tIns="46038" rIns="92075" bIns="46038" anchor="t" anchorCtr="0">
            <a:spAutoFit/>
          </a:bodyPr>
          <a:lstStyle/>
          <a:p>
            <a:pPr eaLnBrk="0" hangingPunct="0">
              <a:spcBef>
                <a:spcPct val="50000"/>
              </a:spcBef>
            </a:pPr>
            <a:r>
              <a:rPr lang="en-US" altLang="zh-CN" sz="3200" dirty="0">
                <a:solidFill>
                  <a:schemeClr val="hlink"/>
                </a:solidFill>
                <a:latin typeface="Times New Roman" panose="02020603050405020304" pitchFamily="18" charset="0"/>
              </a:rPr>
              <a:t>2</a:t>
            </a:r>
          </a:p>
        </p:txBody>
      </p:sp>
      <p:sp>
        <p:nvSpPr>
          <p:cNvPr id="37939" name="Rectangle 51"/>
          <p:cNvSpPr/>
          <p:nvPr/>
        </p:nvSpPr>
        <p:spPr>
          <a:xfrm>
            <a:off x="3203575" y="4508500"/>
            <a:ext cx="411163" cy="579438"/>
          </a:xfrm>
          <a:prstGeom prst="rect">
            <a:avLst/>
          </a:prstGeom>
          <a:noFill/>
          <a:ln w="9525">
            <a:noFill/>
          </a:ln>
        </p:spPr>
        <p:txBody>
          <a:bodyPr lIns="92075" tIns="46038" rIns="92075" bIns="46038" anchor="t" anchorCtr="0">
            <a:spAutoFit/>
          </a:bodyPr>
          <a:lstStyle/>
          <a:p>
            <a:pPr eaLnBrk="0" hangingPunct="0">
              <a:spcBef>
                <a:spcPct val="50000"/>
              </a:spcBef>
            </a:pPr>
            <a:r>
              <a:rPr lang="en-US" altLang="zh-CN" sz="3200" dirty="0">
                <a:solidFill>
                  <a:schemeClr val="hlink"/>
                </a:solidFill>
                <a:latin typeface="Times New Roman" panose="02020603050405020304" pitchFamily="18" charset="0"/>
              </a:rPr>
              <a:t>4</a:t>
            </a:r>
          </a:p>
        </p:txBody>
      </p:sp>
      <p:sp>
        <p:nvSpPr>
          <p:cNvPr id="37940" name="Rectangle 52"/>
          <p:cNvSpPr/>
          <p:nvPr/>
        </p:nvSpPr>
        <p:spPr>
          <a:xfrm>
            <a:off x="755650" y="4581525"/>
            <a:ext cx="411163" cy="579438"/>
          </a:xfrm>
          <a:prstGeom prst="rect">
            <a:avLst/>
          </a:prstGeom>
          <a:noFill/>
          <a:ln w="9525">
            <a:noFill/>
          </a:ln>
        </p:spPr>
        <p:txBody>
          <a:bodyPr lIns="92075" tIns="46038" rIns="92075" bIns="46038" anchor="t" anchorCtr="0">
            <a:spAutoFit/>
          </a:bodyPr>
          <a:lstStyle/>
          <a:p>
            <a:pPr eaLnBrk="0" hangingPunct="0">
              <a:spcBef>
                <a:spcPct val="50000"/>
              </a:spcBef>
            </a:pPr>
            <a:r>
              <a:rPr lang="en-US" altLang="zh-CN" sz="3200" dirty="0">
                <a:solidFill>
                  <a:schemeClr val="hlink"/>
                </a:solidFill>
                <a:latin typeface="Times New Roman" panose="02020603050405020304" pitchFamily="18" charset="0"/>
              </a:rPr>
              <a:t>4</a:t>
            </a:r>
          </a:p>
        </p:txBody>
      </p:sp>
      <p:sp>
        <p:nvSpPr>
          <p:cNvPr id="37941" name="Rectangle 53"/>
          <p:cNvSpPr/>
          <p:nvPr/>
        </p:nvSpPr>
        <p:spPr>
          <a:xfrm>
            <a:off x="1979613" y="3284538"/>
            <a:ext cx="411162" cy="579437"/>
          </a:xfrm>
          <a:prstGeom prst="rect">
            <a:avLst/>
          </a:prstGeom>
          <a:noFill/>
          <a:ln w="9525">
            <a:noFill/>
          </a:ln>
        </p:spPr>
        <p:txBody>
          <a:bodyPr lIns="92075" tIns="46038" rIns="92075" bIns="46038" anchor="t" anchorCtr="0">
            <a:spAutoFit/>
          </a:bodyPr>
          <a:lstStyle/>
          <a:p>
            <a:pPr eaLnBrk="0" hangingPunct="0">
              <a:spcBef>
                <a:spcPct val="50000"/>
              </a:spcBef>
            </a:pPr>
            <a:r>
              <a:rPr lang="en-US" altLang="zh-CN" sz="3200" dirty="0">
                <a:solidFill>
                  <a:schemeClr val="hlink"/>
                </a:solidFill>
                <a:latin typeface="Times New Roman" panose="02020603050405020304" pitchFamily="18" charset="0"/>
              </a:rPr>
              <a:t>4</a:t>
            </a:r>
          </a:p>
        </p:txBody>
      </p:sp>
      <p:sp>
        <p:nvSpPr>
          <p:cNvPr id="37942" name="Rectangle 54"/>
          <p:cNvSpPr/>
          <p:nvPr/>
        </p:nvSpPr>
        <p:spPr>
          <a:xfrm>
            <a:off x="4211638" y="3284538"/>
            <a:ext cx="411162" cy="579437"/>
          </a:xfrm>
          <a:prstGeom prst="rect">
            <a:avLst/>
          </a:prstGeom>
          <a:noFill/>
          <a:ln w="9525">
            <a:noFill/>
          </a:ln>
        </p:spPr>
        <p:txBody>
          <a:bodyPr lIns="92075" tIns="46038" rIns="92075" bIns="46038" anchor="t" anchorCtr="0">
            <a:spAutoFit/>
          </a:bodyPr>
          <a:lstStyle/>
          <a:p>
            <a:pPr eaLnBrk="0" hangingPunct="0">
              <a:spcBef>
                <a:spcPct val="50000"/>
              </a:spcBef>
            </a:pPr>
            <a:r>
              <a:rPr lang="en-US" altLang="zh-CN" sz="3200" dirty="0">
                <a:solidFill>
                  <a:schemeClr val="hlink"/>
                </a:solidFill>
                <a:latin typeface="Times New Roman" panose="02020603050405020304" pitchFamily="18" charset="0"/>
              </a:rPr>
              <a:t>4</a:t>
            </a:r>
          </a:p>
        </p:txBody>
      </p:sp>
      <p:sp>
        <p:nvSpPr>
          <p:cNvPr id="37943" name="Oval 55"/>
          <p:cNvSpPr/>
          <p:nvPr/>
        </p:nvSpPr>
        <p:spPr>
          <a:xfrm>
            <a:off x="4067175" y="1052513"/>
            <a:ext cx="504825" cy="431800"/>
          </a:xfrm>
          <a:prstGeom prst="ellipse">
            <a:avLst/>
          </a:prstGeom>
          <a:solidFill>
            <a:schemeClr val="bg1"/>
          </a:solidFill>
          <a:ln w="12700" cap="flat" cmpd="sng">
            <a:solidFill>
              <a:schemeClr val="tx1"/>
            </a:solidFill>
            <a:prstDash val="solid"/>
            <a:round/>
            <a:headEnd type="none" w="med" len="med"/>
            <a:tailEnd type="none" w="med" len="med"/>
          </a:ln>
        </p:spPr>
        <p:txBody>
          <a:bodyPr wrap="none" anchor="ctr" anchorCtr="0"/>
          <a:lstStyle/>
          <a:p>
            <a:pPr algn="ctr" eaLnBrk="0" hangingPunct="0"/>
            <a:r>
              <a:rPr lang="en-US" altLang="zh-CN" sz="2400" dirty="0">
                <a:latin typeface="Times" charset="0"/>
              </a:rPr>
              <a:t>0</a:t>
            </a:r>
          </a:p>
        </p:txBody>
      </p:sp>
      <p:sp>
        <p:nvSpPr>
          <p:cNvPr id="37944" name="Oval 56"/>
          <p:cNvSpPr/>
          <p:nvPr/>
        </p:nvSpPr>
        <p:spPr>
          <a:xfrm>
            <a:off x="4067175" y="1773238"/>
            <a:ext cx="504825" cy="431800"/>
          </a:xfrm>
          <a:prstGeom prst="ellipse">
            <a:avLst/>
          </a:prstGeom>
          <a:solidFill>
            <a:schemeClr val="bg1"/>
          </a:solidFill>
          <a:ln w="12700" cap="flat" cmpd="sng">
            <a:solidFill>
              <a:schemeClr val="tx1"/>
            </a:solidFill>
            <a:prstDash val="solid"/>
            <a:round/>
            <a:headEnd type="none" w="med" len="med"/>
            <a:tailEnd type="none" w="med" len="med"/>
          </a:ln>
        </p:spPr>
        <p:txBody>
          <a:bodyPr wrap="none" anchor="ctr" anchorCtr="0"/>
          <a:lstStyle/>
          <a:p>
            <a:pPr algn="ctr" eaLnBrk="0" hangingPunct="0"/>
            <a:r>
              <a:rPr lang="en-US" altLang="zh-CN" sz="2400" dirty="0">
                <a:latin typeface="Times" charset="0"/>
              </a:rPr>
              <a:t>0</a:t>
            </a:r>
          </a:p>
        </p:txBody>
      </p:sp>
      <p:sp>
        <p:nvSpPr>
          <p:cNvPr id="37945" name="Oval 57"/>
          <p:cNvSpPr/>
          <p:nvPr/>
        </p:nvSpPr>
        <p:spPr>
          <a:xfrm>
            <a:off x="1979613" y="2781300"/>
            <a:ext cx="504825" cy="431800"/>
          </a:xfrm>
          <a:prstGeom prst="ellipse">
            <a:avLst/>
          </a:prstGeom>
          <a:solidFill>
            <a:schemeClr val="bg1"/>
          </a:solidFill>
          <a:ln w="12700" cap="flat" cmpd="sng">
            <a:solidFill>
              <a:schemeClr val="tx1"/>
            </a:solidFill>
            <a:prstDash val="solid"/>
            <a:round/>
            <a:headEnd type="none" w="med" len="med"/>
            <a:tailEnd type="none" w="med" len="med"/>
          </a:ln>
        </p:spPr>
        <p:txBody>
          <a:bodyPr wrap="none" anchor="ctr" anchorCtr="0"/>
          <a:lstStyle/>
          <a:p>
            <a:pPr algn="ctr" eaLnBrk="0" hangingPunct="0"/>
            <a:r>
              <a:rPr lang="en-US" altLang="zh-CN" sz="2400" dirty="0">
                <a:latin typeface="Times" charset="0"/>
              </a:rPr>
              <a:t>30</a:t>
            </a:r>
          </a:p>
        </p:txBody>
      </p:sp>
      <p:sp>
        <p:nvSpPr>
          <p:cNvPr id="37946" name="Oval 58"/>
          <p:cNvSpPr/>
          <p:nvPr/>
        </p:nvSpPr>
        <p:spPr>
          <a:xfrm>
            <a:off x="4067175" y="2781300"/>
            <a:ext cx="504825" cy="431800"/>
          </a:xfrm>
          <a:prstGeom prst="ellipse">
            <a:avLst/>
          </a:prstGeom>
          <a:solidFill>
            <a:schemeClr val="bg1"/>
          </a:solidFill>
          <a:ln w="12700" cap="flat" cmpd="sng">
            <a:solidFill>
              <a:schemeClr val="tx1"/>
            </a:solidFill>
            <a:prstDash val="solid"/>
            <a:round/>
            <a:headEnd type="none" w="med" len="med"/>
            <a:tailEnd type="none" w="med" len="med"/>
          </a:ln>
        </p:spPr>
        <p:txBody>
          <a:bodyPr wrap="none" anchor="ctr" anchorCtr="0"/>
          <a:lstStyle/>
          <a:p>
            <a:pPr algn="ctr" eaLnBrk="0" hangingPunct="0"/>
            <a:r>
              <a:rPr lang="en-US" altLang="zh-CN" sz="2400" dirty="0">
                <a:latin typeface="Times" charset="0"/>
              </a:rPr>
              <a:t>6</a:t>
            </a:r>
          </a:p>
        </p:txBody>
      </p:sp>
      <p:sp>
        <p:nvSpPr>
          <p:cNvPr id="37947" name="Oval 59"/>
          <p:cNvSpPr/>
          <p:nvPr/>
        </p:nvSpPr>
        <p:spPr>
          <a:xfrm>
            <a:off x="827088" y="4076700"/>
            <a:ext cx="504825" cy="431800"/>
          </a:xfrm>
          <a:prstGeom prst="ellipse">
            <a:avLst/>
          </a:prstGeom>
          <a:solidFill>
            <a:schemeClr val="bg1"/>
          </a:solidFill>
          <a:ln w="12700" cap="flat" cmpd="sng">
            <a:solidFill>
              <a:schemeClr val="tx1"/>
            </a:solidFill>
            <a:prstDash val="solid"/>
            <a:round/>
            <a:headEnd type="none" w="med" len="med"/>
            <a:tailEnd type="none" w="med" len="med"/>
          </a:ln>
        </p:spPr>
        <p:txBody>
          <a:bodyPr wrap="none" anchor="ctr" anchorCtr="0"/>
          <a:lstStyle/>
          <a:p>
            <a:pPr algn="ctr" eaLnBrk="0" hangingPunct="0"/>
            <a:r>
              <a:rPr lang="en-US" altLang="zh-CN" sz="2400" dirty="0">
                <a:latin typeface="Times" charset="0"/>
              </a:rPr>
              <a:t>35</a:t>
            </a:r>
          </a:p>
        </p:txBody>
      </p:sp>
      <p:sp>
        <p:nvSpPr>
          <p:cNvPr id="37948" name="Oval 60"/>
          <p:cNvSpPr/>
          <p:nvPr/>
        </p:nvSpPr>
        <p:spPr>
          <a:xfrm>
            <a:off x="2051050" y="4076700"/>
            <a:ext cx="504825" cy="431800"/>
          </a:xfrm>
          <a:prstGeom prst="ellipse">
            <a:avLst/>
          </a:prstGeom>
          <a:solidFill>
            <a:schemeClr val="bg1"/>
          </a:solidFill>
          <a:ln w="12700" cap="flat" cmpd="sng">
            <a:solidFill>
              <a:schemeClr val="tx1"/>
            </a:solidFill>
            <a:prstDash val="solid"/>
            <a:round/>
            <a:headEnd type="none" w="med" len="med"/>
            <a:tailEnd type="none" w="med" len="med"/>
          </a:ln>
        </p:spPr>
        <p:txBody>
          <a:bodyPr wrap="none" anchor="ctr" anchorCtr="0"/>
          <a:lstStyle/>
          <a:p>
            <a:pPr algn="ctr" eaLnBrk="0" hangingPunct="0"/>
            <a:r>
              <a:rPr lang="en-US" altLang="zh-CN" sz="2400" dirty="0">
                <a:latin typeface="Times" charset="0"/>
              </a:rPr>
              <a:t>40</a:t>
            </a:r>
          </a:p>
        </p:txBody>
      </p:sp>
      <p:sp>
        <p:nvSpPr>
          <p:cNvPr id="37949" name="Oval 61"/>
          <p:cNvSpPr/>
          <p:nvPr/>
        </p:nvSpPr>
        <p:spPr>
          <a:xfrm>
            <a:off x="3276600" y="4076700"/>
            <a:ext cx="504825" cy="431800"/>
          </a:xfrm>
          <a:prstGeom prst="ellipse">
            <a:avLst/>
          </a:prstGeom>
          <a:solidFill>
            <a:schemeClr val="bg1"/>
          </a:solidFill>
          <a:ln w="12700" cap="flat" cmpd="sng">
            <a:solidFill>
              <a:schemeClr val="tx1"/>
            </a:solidFill>
            <a:prstDash val="solid"/>
            <a:round/>
            <a:headEnd type="none" w="med" len="med"/>
            <a:tailEnd type="none" w="med" len="med"/>
          </a:ln>
        </p:spPr>
        <p:txBody>
          <a:bodyPr wrap="none" anchor="ctr" anchorCtr="0"/>
          <a:lstStyle/>
          <a:p>
            <a:pPr algn="ctr" eaLnBrk="0" hangingPunct="0"/>
            <a:r>
              <a:rPr lang="en-US" altLang="zh-CN" sz="2400" dirty="0">
                <a:latin typeface="Times" charset="0"/>
              </a:rPr>
              <a:t>11</a:t>
            </a:r>
          </a:p>
        </p:txBody>
      </p:sp>
      <p:sp>
        <p:nvSpPr>
          <p:cNvPr id="37950" name="Oval 62"/>
          <p:cNvSpPr/>
          <p:nvPr/>
        </p:nvSpPr>
        <p:spPr>
          <a:xfrm>
            <a:off x="4572000" y="4005263"/>
            <a:ext cx="504825" cy="431800"/>
          </a:xfrm>
          <a:prstGeom prst="ellipse">
            <a:avLst/>
          </a:prstGeom>
          <a:solidFill>
            <a:schemeClr val="bg1"/>
          </a:solidFill>
          <a:ln w="12700" cap="flat" cmpd="sng">
            <a:solidFill>
              <a:schemeClr val="tx1"/>
            </a:solidFill>
            <a:prstDash val="solid"/>
            <a:round/>
            <a:headEnd type="none" w="med" len="med"/>
            <a:tailEnd type="none" w="med" len="med"/>
          </a:ln>
        </p:spPr>
        <p:txBody>
          <a:bodyPr wrap="none" anchor="ctr" anchorCtr="0"/>
          <a:lstStyle/>
          <a:p>
            <a:pPr algn="ctr" eaLnBrk="0" hangingPunct="0"/>
            <a:r>
              <a:rPr lang="en-US" altLang="zh-CN" sz="2400" dirty="0">
                <a:latin typeface="Times" charset="0"/>
              </a:rPr>
              <a:t>26</a:t>
            </a:r>
          </a:p>
        </p:txBody>
      </p:sp>
      <p:sp>
        <p:nvSpPr>
          <p:cNvPr id="37951" name="Oval 63"/>
          <p:cNvSpPr/>
          <p:nvPr/>
        </p:nvSpPr>
        <p:spPr>
          <a:xfrm>
            <a:off x="827088" y="5229225"/>
            <a:ext cx="504825" cy="431800"/>
          </a:xfrm>
          <a:prstGeom prst="ellipse">
            <a:avLst/>
          </a:prstGeom>
          <a:solidFill>
            <a:schemeClr val="bg1"/>
          </a:solidFill>
          <a:ln w="12700" cap="flat" cmpd="sng">
            <a:solidFill>
              <a:schemeClr val="tx1"/>
            </a:solidFill>
            <a:prstDash val="solid"/>
            <a:round/>
            <a:headEnd type="none" w="med" len="med"/>
            <a:tailEnd type="none" w="med" len="med"/>
          </a:ln>
        </p:spPr>
        <p:txBody>
          <a:bodyPr wrap="none" anchor="ctr" anchorCtr="0"/>
          <a:lstStyle/>
          <a:p>
            <a:pPr algn="ctr" eaLnBrk="0" hangingPunct="0"/>
            <a:r>
              <a:rPr lang="en-US" altLang="zh-CN" sz="2400" dirty="0">
                <a:latin typeface="Times" charset="0"/>
              </a:rPr>
              <a:t>55</a:t>
            </a:r>
          </a:p>
        </p:txBody>
      </p:sp>
      <p:pic>
        <p:nvPicPr>
          <p:cNvPr id="62527" name="Picture 64"/>
          <p:cNvPicPr>
            <a:picLocks noChangeAspect="1"/>
          </p:cNvPicPr>
          <p:nvPr/>
        </p:nvPicPr>
        <p:blipFill>
          <a:blip r:embed="rId2"/>
          <a:stretch>
            <a:fillRect/>
          </a:stretch>
        </p:blipFill>
        <p:spPr>
          <a:xfrm>
            <a:off x="6516688" y="188913"/>
            <a:ext cx="2447925" cy="2379662"/>
          </a:xfrm>
          <a:prstGeom prst="rect">
            <a:avLst/>
          </a:prstGeom>
          <a:noFill/>
          <a:ln w="12700">
            <a:noFill/>
          </a:ln>
        </p:spPr>
      </p:pic>
      <p:sp>
        <p:nvSpPr>
          <p:cNvPr id="37953" name="Rectangle 65"/>
          <p:cNvSpPr/>
          <p:nvPr/>
        </p:nvSpPr>
        <p:spPr>
          <a:xfrm>
            <a:off x="755650" y="5876925"/>
            <a:ext cx="488950" cy="457200"/>
          </a:xfrm>
          <a:prstGeom prst="rect">
            <a:avLst/>
          </a:prstGeom>
          <a:noFill/>
          <a:ln w="12700">
            <a:noFill/>
          </a:ln>
        </p:spPr>
        <p:txBody>
          <a:bodyPr wrap="none" anchor="t" anchorCtr="0">
            <a:spAutoFit/>
          </a:bodyPr>
          <a:lstStyle/>
          <a:p>
            <a:pPr algn="ctr" eaLnBrk="0" hangingPunct="0"/>
            <a:r>
              <a:rPr lang="en-US" altLang="zh-CN" sz="2400" dirty="0">
                <a:latin typeface="Times" charset="0"/>
              </a:rPr>
              <a:t>59</a:t>
            </a:r>
          </a:p>
        </p:txBody>
      </p:sp>
      <p:sp>
        <p:nvSpPr>
          <p:cNvPr id="37954" name="Oval 66"/>
          <p:cNvSpPr/>
          <p:nvPr/>
        </p:nvSpPr>
        <p:spPr>
          <a:xfrm>
            <a:off x="1979613" y="5229225"/>
            <a:ext cx="504825" cy="431800"/>
          </a:xfrm>
          <a:prstGeom prst="ellipse">
            <a:avLst/>
          </a:prstGeom>
          <a:solidFill>
            <a:schemeClr val="bg1"/>
          </a:solidFill>
          <a:ln w="12700" cap="flat" cmpd="sng">
            <a:solidFill>
              <a:schemeClr val="tx1"/>
            </a:solidFill>
            <a:prstDash val="solid"/>
            <a:round/>
            <a:headEnd type="none" w="med" len="med"/>
            <a:tailEnd type="none" w="med" len="med"/>
          </a:ln>
        </p:spPr>
        <p:txBody>
          <a:bodyPr wrap="none" anchor="ctr" anchorCtr="0"/>
          <a:lstStyle/>
          <a:p>
            <a:pPr algn="ctr" eaLnBrk="0" hangingPunct="0"/>
            <a:r>
              <a:rPr lang="en-US" altLang="zh-CN" sz="2400" dirty="0">
                <a:latin typeface="Times" charset="0"/>
              </a:rPr>
              <a:t>60</a:t>
            </a:r>
          </a:p>
        </p:txBody>
      </p:sp>
      <p:sp>
        <p:nvSpPr>
          <p:cNvPr id="37955" name="Oval 67"/>
          <p:cNvSpPr/>
          <p:nvPr/>
        </p:nvSpPr>
        <p:spPr>
          <a:xfrm>
            <a:off x="3276600" y="5229225"/>
            <a:ext cx="504825" cy="431800"/>
          </a:xfrm>
          <a:prstGeom prst="ellipse">
            <a:avLst/>
          </a:prstGeom>
          <a:solidFill>
            <a:schemeClr val="bg1"/>
          </a:solidFill>
          <a:ln w="12700" cap="flat" cmpd="sng">
            <a:solidFill>
              <a:schemeClr val="tx1"/>
            </a:solidFill>
            <a:prstDash val="solid"/>
            <a:round/>
            <a:headEnd type="none" w="med" len="med"/>
            <a:tailEnd type="none" w="med" len="med"/>
          </a:ln>
        </p:spPr>
        <p:txBody>
          <a:bodyPr wrap="none" anchor="ctr" anchorCtr="0"/>
          <a:lstStyle/>
          <a:p>
            <a:pPr algn="ctr" eaLnBrk="0" hangingPunct="0"/>
            <a:r>
              <a:rPr lang="en-US" altLang="zh-CN" sz="2400" dirty="0">
                <a:latin typeface="Times" charset="0"/>
              </a:rPr>
              <a:t>21</a:t>
            </a:r>
          </a:p>
        </p:txBody>
      </p:sp>
      <p:sp>
        <p:nvSpPr>
          <p:cNvPr id="37956" name="Rectangle 68"/>
          <p:cNvSpPr/>
          <p:nvPr/>
        </p:nvSpPr>
        <p:spPr>
          <a:xfrm>
            <a:off x="3276600" y="5805488"/>
            <a:ext cx="488950" cy="457200"/>
          </a:xfrm>
          <a:prstGeom prst="rect">
            <a:avLst/>
          </a:prstGeom>
          <a:noFill/>
          <a:ln w="12700">
            <a:noFill/>
          </a:ln>
        </p:spPr>
        <p:txBody>
          <a:bodyPr wrap="none" anchor="t" anchorCtr="0">
            <a:spAutoFit/>
          </a:bodyPr>
          <a:lstStyle/>
          <a:p>
            <a:pPr algn="ctr" eaLnBrk="0" hangingPunct="0"/>
            <a:r>
              <a:rPr lang="en-US" altLang="zh-CN" sz="2400" dirty="0">
                <a:latin typeface="Times" charset="0"/>
              </a:rPr>
              <a:t>25</a:t>
            </a:r>
          </a:p>
        </p:txBody>
      </p:sp>
      <p:sp>
        <p:nvSpPr>
          <p:cNvPr id="37957" name="Oval 69"/>
          <p:cNvSpPr/>
          <p:nvPr/>
        </p:nvSpPr>
        <p:spPr>
          <a:xfrm>
            <a:off x="6227763" y="2781300"/>
            <a:ext cx="504825" cy="431800"/>
          </a:xfrm>
          <a:prstGeom prst="ellipse">
            <a:avLst/>
          </a:prstGeom>
          <a:solidFill>
            <a:schemeClr val="bg1"/>
          </a:solidFill>
          <a:ln w="12700" cap="flat" cmpd="sng">
            <a:solidFill>
              <a:schemeClr val="tx1"/>
            </a:solidFill>
            <a:prstDash val="solid"/>
            <a:round/>
            <a:headEnd type="none" w="med" len="med"/>
            <a:tailEnd type="none" w="med" len="med"/>
          </a:ln>
        </p:spPr>
        <p:txBody>
          <a:bodyPr wrap="none" anchor="ctr" anchorCtr="0"/>
          <a:lstStyle/>
          <a:p>
            <a:pPr algn="ctr" eaLnBrk="0" hangingPunct="0"/>
            <a:r>
              <a:rPr lang="en-US" altLang="zh-CN" sz="2400" dirty="0">
                <a:latin typeface="Times" charset="0"/>
              </a:rPr>
              <a:t>4</a:t>
            </a:r>
          </a:p>
        </p:txBody>
      </p:sp>
      <p:sp>
        <p:nvSpPr>
          <p:cNvPr id="37958" name="Oval 70"/>
          <p:cNvSpPr/>
          <p:nvPr/>
        </p:nvSpPr>
        <p:spPr>
          <a:xfrm>
            <a:off x="6011863" y="3860800"/>
            <a:ext cx="504825" cy="431800"/>
          </a:xfrm>
          <a:prstGeom prst="ellipse">
            <a:avLst/>
          </a:prstGeom>
          <a:solidFill>
            <a:schemeClr val="bg1"/>
          </a:solidFill>
          <a:ln w="12700" cap="flat" cmpd="sng">
            <a:solidFill>
              <a:schemeClr val="tx1"/>
            </a:solidFill>
            <a:prstDash val="solid"/>
            <a:round/>
            <a:headEnd type="none" w="med" len="med"/>
            <a:tailEnd type="none" w="med" len="med"/>
          </a:ln>
        </p:spPr>
        <p:txBody>
          <a:bodyPr wrap="none" anchor="ctr" anchorCtr="0"/>
          <a:lstStyle/>
          <a:p>
            <a:pPr algn="ctr" eaLnBrk="0" hangingPunct="0"/>
            <a:r>
              <a:rPr lang="en-US" altLang="zh-CN" sz="2400" dirty="0">
                <a:latin typeface="Times" charset="0"/>
              </a:rPr>
              <a:t>14</a:t>
            </a:r>
          </a:p>
        </p:txBody>
      </p:sp>
      <p:sp>
        <p:nvSpPr>
          <p:cNvPr id="37959" name="Oval 71"/>
          <p:cNvSpPr/>
          <p:nvPr/>
        </p:nvSpPr>
        <p:spPr>
          <a:xfrm>
            <a:off x="6084888" y="5157788"/>
            <a:ext cx="504825" cy="431800"/>
          </a:xfrm>
          <a:prstGeom prst="ellipse">
            <a:avLst/>
          </a:prstGeom>
          <a:solidFill>
            <a:schemeClr val="bg1"/>
          </a:solidFill>
          <a:ln w="12700" cap="flat" cmpd="sng">
            <a:solidFill>
              <a:schemeClr val="tx1"/>
            </a:solidFill>
            <a:prstDash val="solid"/>
            <a:round/>
            <a:headEnd type="none" w="med" len="med"/>
            <a:tailEnd type="none" w="med" len="med"/>
          </a:ln>
        </p:spPr>
        <p:txBody>
          <a:bodyPr wrap="none" anchor="ctr" anchorCtr="0"/>
          <a:lstStyle/>
          <a:p>
            <a:pPr algn="ctr" eaLnBrk="0" hangingPunct="0"/>
            <a:r>
              <a:rPr lang="en-US" altLang="zh-CN" sz="2400" dirty="0">
                <a:latin typeface="Times" charset="0"/>
              </a:rPr>
              <a:t>19</a:t>
            </a:r>
          </a:p>
        </p:txBody>
      </p:sp>
      <p:sp>
        <p:nvSpPr>
          <p:cNvPr id="37960" name="Oval 72"/>
          <p:cNvSpPr/>
          <p:nvPr/>
        </p:nvSpPr>
        <p:spPr>
          <a:xfrm>
            <a:off x="7451725" y="3860800"/>
            <a:ext cx="504825" cy="431800"/>
          </a:xfrm>
          <a:prstGeom prst="ellipse">
            <a:avLst/>
          </a:prstGeom>
          <a:solidFill>
            <a:schemeClr val="bg1"/>
          </a:solidFill>
          <a:ln w="12700" cap="flat" cmpd="sng">
            <a:solidFill>
              <a:schemeClr val="tx1"/>
            </a:solidFill>
            <a:prstDash val="solid"/>
            <a:round/>
            <a:headEnd type="none" w="med" len="med"/>
            <a:tailEnd type="none" w="med" len="med"/>
          </a:ln>
        </p:spPr>
        <p:txBody>
          <a:bodyPr wrap="none" anchor="ctr" anchorCtr="0"/>
          <a:lstStyle/>
          <a:p>
            <a:pPr algn="ctr" eaLnBrk="0" hangingPunct="0"/>
            <a:r>
              <a:rPr lang="en-US" altLang="zh-CN" sz="2400" dirty="0">
                <a:latin typeface="Times" charset="0"/>
              </a:rPr>
              <a:t>24</a:t>
            </a:r>
          </a:p>
        </p:txBody>
      </p:sp>
      <p:sp>
        <p:nvSpPr>
          <p:cNvPr id="37961" name="Oval 73"/>
          <p:cNvSpPr/>
          <p:nvPr/>
        </p:nvSpPr>
        <p:spPr>
          <a:xfrm>
            <a:off x="7524750" y="5157788"/>
            <a:ext cx="504825" cy="431800"/>
          </a:xfrm>
          <a:prstGeom prst="ellipse">
            <a:avLst/>
          </a:prstGeom>
          <a:solidFill>
            <a:schemeClr val="bg1"/>
          </a:solidFill>
          <a:ln w="12700" cap="flat" cmpd="sng">
            <a:solidFill>
              <a:schemeClr val="tx1"/>
            </a:solidFill>
            <a:prstDash val="solid"/>
            <a:round/>
            <a:headEnd type="none" w="med" len="med"/>
            <a:tailEnd type="none" w="med" len="med"/>
          </a:ln>
        </p:spPr>
        <p:txBody>
          <a:bodyPr wrap="none" anchor="ctr" anchorCtr="0"/>
          <a:lstStyle/>
          <a:p>
            <a:pPr algn="ctr" eaLnBrk="0" hangingPunct="0"/>
            <a:r>
              <a:rPr lang="en-US" altLang="zh-CN" sz="2400" dirty="0">
                <a:latin typeface="Times" charset="0"/>
              </a:rPr>
              <a:t>29</a:t>
            </a:r>
          </a:p>
        </p:txBody>
      </p:sp>
      <p:sp>
        <p:nvSpPr>
          <p:cNvPr id="37962" name="Rectangle 74"/>
          <p:cNvSpPr/>
          <p:nvPr/>
        </p:nvSpPr>
        <p:spPr>
          <a:xfrm>
            <a:off x="7524750" y="5734050"/>
            <a:ext cx="488950" cy="457200"/>
          </a:xfrm>
          <a:prstGeom prst="rect">
            <a:avLst/>
          </a:prstGeom>
          <a:noFill/>
          <a:ln w="12700">
            <a:noFill/>
          </a:ln>
        </p:spPr>
        <p:txBody>
          <a:bodyPr wrap="none" anchor="t" anchorCtr="0">
            <a:spAutoFit/>
          </a:bodyPr>
          <a:lstStyle/>
          <a:p>
            <a:pPr algn="ctr" eaLnBrk="0" hangingPunct="0"/>
            <a:r>
              <a:rPr lang="en-US" altLang="zh-CN" sz="2400" dirty="0">
                <a:latin typeface="Times" charset="0"/>
              </a:rPr>
              <a:t>59</a:t>
            </a:r>
          </a:p>
        </p:txBody>
      </p:sp>
      <p:sp>
        <p:nvSpPr>
          <p:cNvPr id="37963" name="Rectangle 75"/>
          <p:cNvSpPr/>
          <p:nvPr/>
        </p:nvSpPr>
        <p:spPr>
          <a:xfrm>
            <a:off x="6084888" y="5734050"/>
            <a:ext cx="488950" cy="457200"/>
          </a:xfrm>
          <a:prstGeom prst="rect">
            <a:avLst/>
          </a:prstGeom>
          <a:noFill/>
          <a:ln w="12700">
            <a:noFill/>
          </a:ln>
        </p:spPr>
        <p:txBody>
          <a:bodyPr wrap="none" anchor="t" anchorCtr="0">
            <a:spAutoFit/>
          </a:bodyPr>
          <a:lstStyle/>
          <a:p>
            <a:pPr algn="ctr" eaLnBrk="0" hangingPunct="0"/>
            <a:r>
              <a:rPr lang="en-US" altLang="zh-CN" sz="2400" dirty="0">
                <a:latin typeface="Times" charset="0"/>
              </a:rPr>
              <a:t>25</a:t>
            </a:r>
          </a:p>
        </p:txBody>
      </p:sp>
      <p:sp>
        <p:nvSpPr>
          <p:cNvPr id="37964" name="Oval 76"/>
          <p:cNvSpPr/>
          <p:nvPr/>
        </p:nvSpPr>
        <p:spPr>
          <a:xfrm>
            <a:off x="4572000" y="4005263"/>
            <a:ext cx="503238" cy="431800"/>
          </a:xfrm>
          <a:prstGeom prst="ellipse">
            <a:avLst/>
          </a:prstGeom>
          <a:solidFill>
            <a:schemeClr val="tx1"/>
          </a:solidFill>
          <a:ln w="12700" cap="flat" cmpd="sng">
            <a:solidFill>
              <a:schemeClr val="tx1"/>
            </a:solidFill>
            <a:prstDash val="solid"/>
            <a:round/>
            <a:headEnd type="none" w="med" len="med"/>
            <a:tailEnd type="none" w="med" len="med"/>
          </a:ln>
        </p:spPr>
        <p:txBody>
          <a:bodyPr wrap="none" anchor="ctr" anchorCtr="0"/>
          <a:lstStyle/>
          <a:p>
            <a:pPr eaLnBrk="0" hangingPunct="0"/>
            <a:endParaRPr lang="zh-CN" altLang="en-US" dirty="0">
              <a:latin typeface="Arial" panose="020B0604020202020204" pitchFamily="34" charset="0"/>
            </a:endParaRPr>
          </a:p>
        </p:txBody>
      </p:sp>
      <p:sp>
        <p:nvSpPr>
          <p:cNvPr id="37965" name="Oval 77"/>
          <p:cNvSpPr/>
          <p:nvPr/>
        </p:nvSpPr>
        <p:spPr>
          <a:xfrm>
            <a:off x="1979613" y="5229225"/>
            <a:ext cx="503237" cy="431800"/>
          </a:xfrm>
          <a:prstGeom prst="ellipse">
            <a:avLst/>
          </a:prstGeom>
          <a:solidFill>
            <a:schemeClr val="tx1"/>
          </a:solidFill>
          <a:ln w="12700" cap="flat" cmpd="sng">
            <a:solidFill>
              <a:schemeClr val="tx1"/>
            </a:solidFill>
            <a:prstDash val="solid"/>
            <a:round/>
            <a:headEnd type="none" w="med" len="med"/>
            <a:tailEnd type="none" w="med" len="med"/>
          </a:ln>
        </p:spPr>
        <p:txBody>
          <a:bodyPr wrap="none" anchor="ctr" anchorCtr="0"/>
          <a:lstStyle/>
          <a:p>
            <a:pPr eaLnBrk="0" hangingPunct="0"/>
            <a:endParaRPr lang="zh-CN" altLang="en-US" dirty="0">
              <a:latin typeface="Arial" panose="020B0604020202020204" pitchFamily="34" charset="0"/>
            </a:endParaRPr>
          </a:p>
        </p:txBody>
      </p:sp>
      <p:sp>
        <p:nvSpPr>
          <p:cNvPr id="62541" name="Oval 78"/>
          <p:cNvSpPr/>
          <p:nvPr/>
        </p:nvSpPr>
        <p:spPr>
          <a:xfrm>
            <a:off x="4643438" y="333375"/>
            <a:ext cx="649287" cy="431800"/>
          </a:xfrm>
          <a:prstGeom prst="ellipse">
            <a:avLst/>
          </a:prstGeom>
          <a:solidFill>
            <a:schemeClr val="bg1"/>
          </a:solidFill>
          <a:ln w="12700" cap="flat" cmpd="sng">
            <a:solidFill>
              <a:schemeClr val="tx1"/>
            </a:solidFill>
            <a:prstDash val="solid"/>
            <a:round/>
            <a:headEnd type="none" w="med" len="med"/>
            <a:tailEnd type="none" w="med" len="med"/>
          </a:ln>
        </p:spPr>
        <p:txBody>
          <a:bodyPr wrap="none" anchor="ctr" anchorCtr="0"/>
          <a:lstStyle/>
          <a:p>
            <a:pPr algn="ctr" eaLnBrk="0" hangingPunct="0"/>
            <a:r>
              <a:rPr lang="en-US" altLang="zh-CN" sz="2400" dirty="0">
                <a:latin typeface="Times" charset="0"/>
              </a:rPr>
              <a:t>B(i)</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7943"/>
                                        </p:tgtEl>
                                        <p:attrNameLst>
                                          <p:attrName>style.visibility</p:attrName>
                                        </p:attrNameLst>
                                      </p:cBhvr>
                                      <p:to>
                                        <p:strVal val="visible"/>
                                      </p:to>
                                    </p:set>
                                    <p:anim calcmode="lin" valueType="num">
                                      <p:cBhvr additive="base">
                                        <p:cTn id="7" dur="500" fill="hold"/>
                                        <p:tgtEl>
                                          <p:spTgt spid="37943"/>
                                        </p:tgtEl>
                                        <p:attrNameLst>
                                          <p:attrName>ppt_x</p:attrName>
                                        </p:attrNameLst>
                                      </p:cBhvr>
                                      <p:tavLst>
                                        <p:tav tm="0">
                                          <p:val>
                                            <p:strVal val="#ppt_x"/>
                                          </p:val>
                                        </p:tav>
                                        <p:tav tm="100000">
                                          <p:val>
                                            <p:strVal val="#ppt_x"/>
                                          </p:val>
                                        </p:tav>
                                      </p:tavLst>
                                    </p:anim>
                                    <p:anim calcmode="lin" valueType="num">
                                      <p:cBhvr additive="base">
                                        <p:cTn id="8" dur="500" fill="hold"/>
                                        <p:tgtEl>
                                          <p:spTgt spid="3794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7894"/>
                                        </p:tgtEl>
                                        <p:attrNameLst>
                                          <p:attrName>style.visibility</p:attrName>
                                        </p:attrNameLst>
                                      </p:cBhvr>
                                      <p:to>
                                        <p:strVal val="visible"/>
                                      </p:to>
                                    </p:set>
                                    <p:anim calcmode="lin" valueType="num">
                                      <p:cBhvr additive="base">
                                        <p:cTn id="13" dur="500" fill="hold"/>
                                        <p:tgtEl>
                                          <p:spTgt spid="37894"/>
                                        </p:tgtEl>
                                        <p:attrNameLst>
                                          <p:attrName>ppt_x</p:attrName>
                                        </p:attrNameLst>
                                      </p:cBhvr>
                                      <p:tavLst>
                                        <p:tav tm="0">
                                          <p:val>
                                            <p:strVal val="#ppt_x"/>
                                          </p:val>
                                        </p:tav>
                                        <p:tav tm="100000">
                                          <p:val>
                                            <p:strVal val="#ppt_x"/>
                                          </p:val>
                                        </p:tav>
                                      </p:tavLst>
                                    </p:anim>
                                    <p:anim calcmode="lin" valueType="num">
                                      <p:cBhvr additive="base">
                                        <p:cTn id="14" dur="500" fill="hold"/>
                                        <p:tgtEl>
                                          <p:spTgt spid="3789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7944"/>
                                        </p:tgtEl>
                                        <p:attrNameLst>
                                          <p:attrName>style.visibility</p:attrName>
                                        </p:attrNameLst>
                                      </p:cBhvr>
                                      <p:to>
                                        <p:strVal val="visible"/>
                                      </p:to>
                                    </p:set>
                                    <p:anim calcmode="lin" valueType="num">
                                      <p:cBhvr additive="base">
                                        <p:cTn id="19" dur="500" fill="hold"/>
                                        <p:tgtEl>
                                          <p:spTgt spid="37944"/>
                                        </p:tgtEl>
                                        <p:attrNameLst>
                                          <p:attrName>ppt_x</p:attrName>
                                        </p:attrNameLst>
                                      </p:cBhvr>
                                      <p:tavLst>
                                        <p:tav tm="0">
                                          <p:val>
                                            <p:strVal val="#ppt_x"/>
                                          </p:val>
                                        </p:tav>
                                        <p:tav tm="100000">
                                          <p:val>
                                            <p:strVal val="#ppt_x"/>
                                          </p:val>
                                        </p:tav>
                                      </p:tavLst>
                                    </p:anim>
                                    <p:anim calcmode="lin" valueType="num">
                                      <p:cBhvr additive="base">
                                        <p:cTn id="20" dur="500" fill="hold"/>
                                        <p:tgtEl>
                                          <p:spTgt spid="3794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7923"/>
                                        </p:tgtEl>
                                        <p:attrNameLst>
                                          <p:attrName>style.visibility</p:attrName>
                                        </p:attrNameLst>
                                      </p:cBhvr>
                                      <p:to>
                                        <p:strVal val="visible"/>
                                      </p:to>
                                    </p:set>
                                    <p:anim calcmode="lin" valueType="num">
                                      <p:cBhvr additive="base">
                                        <p:cTn id="25" dur="500" fill="hold"/>
                                        <p:tgtEl>
                                          <p:spTgt spid="37923"/>
                                        </p:tgtEl>
                                        <p:attrNameLst>
                                          <p:attrName>ppt_x</p:attrName>
                                        </p:attrNameLst>
                                      </p:cBhvr>
                                      <p:tavLst>
                                        <p:tav tm="0">
                                          <p:val>
                                            <p:strVal val="#ppt_x"/>
                                          </p:val>
                                        </p:tav>
                                        <p:tav tm="100000">
                                          <p:val>
                                            <p:strVal val="#ppt_x"/>
                                          </p:val>
                                        </p:tav>
                                      </p:tavLst>
                                    </p:anim>
                                    <p:anim calcmode="lin" valueType="num">
                                      <p:cBhvr additive="base">
                                        <p:cTn id="26" dur="500" fill="hold"/>
                                        <p:tgtEl>
                                          <p:spTgt spid="37923"/>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7945"/>
                                        </p:tgtEl>
                                        <p:attrNameLst>
                                          <p:attrName>style.visibility</p:attrName>
                                        </p:attrNameLst>
                                      </p:cBhvr>
                                      <p:to>
                                        <p:strVal val="visible"/>
                                      </p:to>
                                    </p:set>
                                    <p:anim calcmode="lin" valueType="num">
                                      <p:cBhvr additive="base">
                                        <p:cTn id="31" dur="500" fill="hold"/>
                                        <p:tgtEl>
                                          <p:spTgt spid="37945"/>
                                        </p:tgtEl>
                                        <p:attrNameLst>
                                          <p:attrName>ppt_x</p:attrName>
                                        </p:attrNameLst>
                                      </p:cBhvr>
                                      <p:tavLst>
                                        <p:tav tm="0">
                                          <p:val>
                                            <p:strVal val="#ppt_x"/>
                                          </p:val>
                                        </p:tav>
                                        <p:tav tm="100000">
                                          <p:val>
                                            <p:strVal val="#ppt_x"/>
                                          </p:val>
                                        </p:tav>
                                      </p:tavLst>
                                    </p:anim>
                                    <p:anim calcmode="lin" valueType="num">
                                      <p:cBhvr additive="base">
                                        <p:cTn id="32" dur="500" fill="hold"/>
                                        <p:tgtEl>
                                          <p:spTgt spid="37945"/>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7902"/>
                                        </p:tgtEl>
                                        <p:attrNameLst>
                                          <p:attrName>style.visibility</p:attrName>
                                        </p:attrNameLst>
                                      </p:cBhvr>
                                      <p:to>
                                        <p:strVal val="visible"/>
                                      </p:to>
                                    </p:set>
                                    <p:anim calcmode="lin" valueType="num">
                                      <p:cBhvr additive="base">
                                        <p:cTn id="37" dur="500" fill="hold"/>
                                        <p:tgtEl>
                                          <p:spTgt spid="37902"/>
                                        </p:tgtEl>
                                        <p:attrNameLst>
                                          <p:attrName>ppt_x</p:attrName>
                                        </p:attrNameLst>
                                      </p:cBhvr>
                                      <p:tavLst>
                                        <p:tav tm="0">
                                          <p:val>
                                            <p:strVal val="#ppt_x"/>
                                          </p:val>
                                        </p:tav>
                                        <p:tav tm="100000">
                                          <p:val>
                                            <p:strVal val="#ppt_x"/>
                                          </p:val>
                                        </p:tav>
                                      </p:tavLst>
                                    </p:anim>
                                    <p:anim calcmode="lin" valueType="num">
                                      <p:cBhvr additive="base">
                                        <p:cTn id="38" dur="500" fill="hold"/>
                                        <p:tgtEl>
                                          <p:spTgt spid="37902"/>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7947"/>
                                        </p:tgtEl>
                                        <p:attrNameLst>
                                          <p:attrName>style.visibility</p:attrName>
                                        </p:attrNameLst>
                                      </p:cBhvr>
                                      <p:to>
                                        <p:strVal val="visible"/>
                                      </p:to>
                                    </p:set>
                                    <p:anim calcmode="lin" valueType="num">
                                      <p:cBhvr additive="base">
                                        <p:cTn id="43" dur="500" fill="hold"/>
                                        <p:tgtEl>
                                          <p:spTgt spid="37947"/>
                                        </p:tgtEl>
                                        <p:attrNameLst>
                                          <p:attrName>ppt_x</p:attrName>
                                        </p:attrNameLst>
                                      </p:cBhvr>
                                      <p:tavLst>
                                        <p:tav tm="0">
                                          <p:val>
                                            <p:strVal val="#ppt_x"/>
                                          </p:val>
                                        </p:tav>
                                        <p:tav tm="100000">
                                          <p:val>
                                            <p:strVal val="#ppt_x"/>
                                          </p:val>
                                        </p:tav>
                                      </p:tavLst>
                                    </p:anim>
                                    <p:anim calcmode="lin" valueType="num">
                                      <p:cBhvr additive="base">
                                        <p:cTn id="44" dur="500" fill="hold"/>
                                        <p:tgtEl>
                                          <p:spTgt spid="37947"/>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7940"/>
                                        </p:tgtEl>
                                        <p:attrNameLst>
                                          <p:attrName>style.visibility</p:attrName>
                                        </p:attrNameLst>
                                      </p:cBhvr>
                                      <p:to>
                                        <p:strVal val="visible"/>
                                      </p:to>
                                    </p:set>
                                    <p:anim calcmode="lin" valueType="num">
                                      <p:cBhvr additive="base">
                                        <p:cTn id="49" dur="500" fill="hold"/>
                                        <p:tgtEl>
                                          <p:spTgt spid="37940"/>
                                        </p:tgtEl>
                                        <p:attrNameLst>
                                          <p:attrName>ppt_x</p:attrName>
                                        </p:attrNameLst>
                                      </p:cBhvr>
                                      <p:tavLst>
                                        <p:tav tm="0">
                                          <p:val>
                                            <p:strVal val="#ppt_x"/>
                                          </p:val>
                                        </p:tav>
                                        <p:tav tm="100000">
                                          <p:val>
                                            <p:strVal val="#ppt_x"/>
                                          </p:val>
                                        </p:tav>
                                      </p:tavLst>
                                    </p:anim>
                                    <p:anim calcmode="lin" valueType="num">
                                      <p:cBhvr additive="base">
                                        <p:cTn id="50" dur="500" fill="hold"/>
                                        <p:tgtEl>
                                          <p:spTgt spid="37940"/>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37951"/>
                                        </p:tgtEl>
                                        <p:attrNameLst>
                                          <p:attrName>style.visibility</p:attrName>
                                        </p:attrNameLst>
                                      </p:cBhvr>
                                      <p:to>
                                        <p:strVal val="visible"/>
                                      </p:to>
                                    </p:set>
                                    <p:anim calcmode="lin" valueType="num">
                                      <p:cBhvr additive="base">
                                        <p:cTn id="55" dur="500" fill="hold"/>
                                        <p:tgtEl>
                                          <p:spTgt spid="37951"/>
                                        </p:tgtEl>
                                        <p:attrNameLst>
                                          <p:attrName>ppt_x</p:attrName>
                                        </p:attrNameLst>
                                      </p:cBhvr>
                                      <p:tavLst>
                                        <p:tav tm="0">
                                          <p:val>
                                            <p:strVal val="#ppt_x"/>
                                          </p:val>
                                        </p:tav>
                                        <p:tav tm="100000">
                                          <p:val>
                                            <p:strVal val="#ppt_x"/>
                                          </p:val>
                                        </p:tav>
                                      </p:tavLst>
                                    </p:anim>
                                    <p:anim calcmode="lin" valueType="num">
                                      <p:cBhvr additive="base">
                                        <p:cTn id="56" dur="500" fill="hold"/>
                                        <p:tgtEl>
                                          <p:spTgt spid="37951"/>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37953"/>
                                        </p:tgtEl>
                                        <p:attrNameLst>
                                          <p:attrName>style.visibility</p:attrName>
                                        </p:attrNameLst>
                                      </p:cBhvr>
                                      <p:to>
                                        <p:strVal val="visible"/>
                                      </p:to>
                                    </p:set>
                                    <p:anim calcmode="lin" valueType="num">
                                      <p:cBhvr additive="base">
                                        <p:cTn id="61" dur="500" fill="hold"/>
                                        <p:tgtEl>
                                          <p:spTgt spid="37953"/>
                                        </p:tgtEl>
                                        <p:attrNameLst>
                                          <p:attrName>ppt_x</p:attrName>
                                        </p:attrNameLst>
                                      </p:cBhvr>
                                      <p:tavLst>
                                        <p:tav tm="0">
                                          <p:val>
                                            <p:strVal val="#ppt_x"/>
                                          </p:val>
                                        </p:tav>
                                        <p:tav tm="100000">
                                          <p:val>
                                            <p:strVal val="#ppt_x"/>
                                          </p:val>
                                        </p:tav>
                                      </p:tavLst>
                                    </p:anim>
                                    <p:anim calcmode="lin" valueType="num">
                                      <p:cBhvr additive="base">
                                        <p:cTn id="62" dur="500" fill="hold"/>
                                        <p:tgtEl>
                                          <p:spTgt spid="37953"/>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37941"/>
                                        </p:tgtEl>
                                        <p:attrNameLst>
                                          <p:attrName>style.visibility</p:attrName>
                                        </p:attrNameLst>
                                      </p:cBhvr>
                                      <p:to>
                                        <p:strVal val="visible"/>
                                      </p:to>
                                    </p:set>
                                    <p:anim calcmode="lin" valueType="num">
                                      <p:cBhvr additive="base">
                                        <p:cTn id="67" dur="500" fill="hold"/>
                                        <p:tgtEl>
                                          <p:spTgt spid="37941"/>
                                        </p:tgtEl>
                                        <p:attrNameLst>
                                          <p:attrName>ppt_x</p:attrName>
                                        </p:attrNameLst>
                                      </p:cBhvr>
                                      <p:tavLst>
                                        <p:tav tm="0">
                                          <p:val>
                                            <p:strVal val="#ppt_x"/>
                                          </p:val>
                                        </p:tav>
                                        <p:tav tm="100000">
                                          <p:val>
                                            <p:strVal val="#ppt_x"/>
                                          </p:val>
                                        </p:tav>
                                      </p:tavLst>
                                    </p:anim>
                                    <p:anim calcmode="lin" valueType="num">
                                      <p:cBhvr additive="base">
                                        <p:cTn id="68" dur="500" fill="hold"/>
                                        <p:tgtEl>
                                          <p:spTgt spid="37941"/>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grpId="0" nodeType="clickEffect">
                                  <p:stCondLst>
                                    <p:cond delay="0"/>
                                  </p:stCondLst>
                                  <p:childTnLst>
                                    <p:set>
                                      <p:cBhvr>
                                        <p:cTn id="72" dur="1" fill="hold">
                                          <p:stCondLst>
                                            <p:cond delay="0"/>
                                          </p:stCondLst>
                                        </p:cTn>
                                        <p:tgtEl>
                                          <p:spTgt spid="37948"/>
                                        </p:tgtEl>
                                        <p:attrNameLst>
                                          <p:attrName>style.visibility</p:attrName>
                                        </p:attrNameLst>
                                      </p:cBhvr>
                                      <p:to>
                                        <p:strVal val="visible"/>
                                      </p:to>
                                    </p:set>
                                    <p:anim calcmode="lin" valueType="num">
                                      <p:cBhvr additive="base">
                                        <p:cTn id="73" dur="500" fill="hold"/>
                                        <p:tgtEl>
                                          <p:spTgt spid="37948"/>
                                        </p:tgtEl>
                                        <p:attrNameLst>
                                          <p:attrName>ppt_x</p:attrName>
                                        </p:attrNameLst>
                                      </p:cBhvr>
                                      <p:tavLst>
                                        <p:tav tm="0">
                                          <p:val>
                                            <p:strVal val="#ppt_x"/>
                                          </p:val>
                                        </p:tav>
                                        <p:tav tm="100000">
                                          <p:val>
                                            <p:strVal val="#ppt_x"/>
                                          </p:val>
                                        </p:tav>
                                      </p:tavLst>
                                    </p:anim>
                                    <p:anim calcmode="lin" valueType="num">
                                      <p:cBhvr additive="base">
                                        <p:cTn id="74" dur="500" fill="hold"/>
                                        <p:tgtEl>
                                          <p:spTgt spid="37948"/>
                                        </p:tgtEl>
                                        <p:attrNameLst>
                                          <p:attrName>ppt_y</p:attrName>
                                        </p:attrNameLst>
                                      </p:cBhvr>
                                      <p:tavLst>
                                        <p:tav tm="0">
                                          <p:val>
                                            <p:strVal val="1+#ppt_h/2"/>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 presetClass="entr" presetSubtype="4" fill="hold" grpId="0" nodeType="clickEffect">
                                  <p:stCondLst>
                                    <p:cond delay="0"/>
                                  </p:stCondLst>
                                  <p:childTnLst>
                                    <p:set>
                                      <p:cBhvr>
                                        <p:cTn id="78" dur="1" fill="hold">
                                          <p:stCondLst>
                                            <p:cond delay="0"/>
                                          </p:stCondLst>
                                        </p:cTn>
                                        <p:tgtEl>
                                          <p:spTgt spid="37925"/>
                                        </p:tgtEl>
                                        <p:attrNameLst>
                                          <p:attrName>style.visibility</p:attrName>
                                        </p:attrNameLst>
                                      </p:cBhvr>
                                      <p:to>
                                        <p:strVal val="visible"/>
                                      </p:to>
                                    </p:set>
                                    <p:anim calcmode="lin" valueType="num">
                                      <p:cBhvr additive="base">
                                        <p:cTn id="79" dur="500" fill="hold"/>
                                        <p:tgtEl>
                                          <p:spTgt spid="37925"/>
                                        </p:tgtEl>
                                        <p:attrNameLst>
                                          <p:attrName>ppt_x</p:attrName>
                                        </p:attrNameLst>
                                      </p:cBhvr>
                                      <p:tavLst>
                                        <p:tav tm="0">
                                          <p:val>
                                            <p:strVal val="#ppt_x"/>
                                          </p:val>
                                        </p:tav>
                                        <p:tav tm="100000">
                                          <p:val>
                                            <p:strVal val="#ppt_x"/>
                                          </p:val>
                                        </p:tav>
                                      </p:tavLst>
                                    </p:anim>
                                    <p:anim calcmode="lin" valueType="num">
                                      <p:cBhvr additive="base">
                                        <p:cTn id="80" dur="500" fill="hold"/>
                                        <p:tgtEl>
                                          <p:spTgt spid="37925"/>
                                        </p:tgtEl>
                                        <p:attrNameLst>
                                          <p:attrName>ppt_y</p:attrName>
                                        </p:attrNameLst>
                                      </p:cBhvr>
                                      <p:tavLst>
                                        <p:tav tm="0">
                                          <p:val>
                                            <p:strVal val="1+#ppt_h/2"/>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2" presetClass="entr" presetSubtype="4" fill="hold" grpId="0" nodeType="clickEffect">
                                  <p:stCondLst>
                                    <p:cond delay="0"/>
                                  </p:stCondLst>
                                  <p:childTnLst>
                                    <p:set>
                                      <p:cBhvr>
                                        <p:cTn id="84" dur="1" fill="hold">
                                          <p:stCondLst>
                                            <p:cond delay="0"/>
                                          </p:stCondLst>
                                        </p:cTn>
                                        <p:tgtEl>
                                          <p:spTgt spid="37954"/>
                                        </p:tgtEl>
                                        <p:attrNameLst>
                                          <p:attrName>style.visibility</p:attrName>
                                        </p:attrNameLst>
                                      </p:cBhvr>
                                      <p:to>
                                        <p:strVal val="visible"/>
                                      </p:to>
                                    </p:set>
                                    <p:anim calcmode="lin" valueType="num">
                                      <p:cBhvr additive="base">
                                        <p:cTn id="85" dur="500" fill="hold"/>
                                        <p:tgtEl>
                                          <p:spTgt spid="37954"/>
                                        </p:tgtEl>
                                        <p:attrNameLst>
                                          <p:attrName>ppt_x</p:attrName>
                                        </p:attrNameLst>
                                      </p:cBhvr>
                                      <p:tavLst>
                                        <p:tav tm="0">
                                          <p:val>
                                            <p:strVal val="#ppt_x"/>
                                          </p:val>
                                        </p:tav>
                                        <p:tav tm="100000">
                                          <p:val>
                                            <p:strVal val="#ppt_x"/>
                                          </p:val>
                                        </p:tav>
                                      </p:tavLst>
                                    </p:anim>
                                    <p:anim calcmode="lin" valueType="num">
                                      <p:cBhvr additive="base">
                                        <p:cTn id="86" dur="500" fill="hold"/>
                                        <p:tgtEl>
                                          <p:spTgt spid="37954"/>
                                        </p:tgtEl>
                                        <p:attrNameLst>
                                          <p:attrName>ppt_y</p:attrName>
                                        </p:attrNameLst>
                                      </p:cBhvr>
                                      <p:tavLst>
                                        <p:tav tm="0">
                                          <p:val>
                                            <p:strVal val="1+#ppt_h/2"/>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2" presetClass="entr" presetSubtype="4" fill="hold" grpId="0" nodeType="clickEffect">
                                  <p:stCondLst>
                                    <p:cond delay="0"/>
                                  </p:stCondLst>
                                  <p:childTnLst>
                                    <p:set>
                                      <p:cBhvr>
                                        <p:cTn id="90" dur="1" fill="hold">
                                          <p:stCondLst>
                                            <p:cond delay="0"/>
                                          </p:stCondLst>
                                        </p:cTn>
                                        <p:tgtEl>
                                          <p:spTgt spid="37965"/>
                                        </p:tgtEl>
                                        <p:attrNameLst>
                                          <p:attrName>style.visibility</p:attrName>
                                        </p:attrNameLst>
                                      </p:cBhvr>
                                      <p:to>
                                        <p:strVal val="visible"/>
                                      </p:to>
                                    </p:set>
                                    <p:anim calcmode="lin" valueType="num">
                                      <p:cBhvr additive="base">
                                        <p:cTn id="91" dur="500" fill="hold"/>
                                        <p:tgtEl>
                                          <p:spTgt spid="37965"/>
                                        </p:tgtEl>
                                        <p:attrNameLst>
                                          <p:attrName>ppt_x</p:attrName>
                                        </p:attrNameLst>
                                      </p:cBhvr>
                                      <p:tavLst>
                                        <p:tav tm="0">
                                          <p:val>
                                            <p:strVal val="#ppt_x"/>
                                          </p:val>
                                        </p:tav>
                                        <p:tav tm="100000">
                                          <p:val>
                                            <p:strVal val="#ppt_x"/>
                                          </p:val>
                                        </p:tav>
                                      </p:tavLst>
                                    </p:anim>
                                    <p:anim calcmode="lin" valueType="num">
                                      <p:cBhvr additive="base">
                                        <p:cTn id="92" dur="500" fill="hold"/>
                                        <p:tgtEl>
                                          <p:spTgt spid="37965"/>
                                        </p:tgtEl>
                                        <p:attrNameLst>
                                          <p:attrName>ppt_y</p:attrName>
                                        </p:attrNameLst>
                                      </p:cBhvr>
                                      <p:tavLst>
                                        <p:tav tm="0">
                                          <p:val>
                                            <p:strVal val="1+#ppt_h/2"/>
                                          </p:val>
                                        </p:tav>
                                        <p:tav tm="100000">
                                          <p:val>
                                            <p:strVal val="#ppt_y"/>
                                          </p:val>
                                        </p:tav>
                                      </p:tavLst>
                                    </p:anim>
                                  </p:childTnLst>
                                </p:cTn>
                              </p:par>
                            </p:childTnLst>
                          </p:cTn>
                        </p:par>
                      </p:childTnLst>
                    </p:cTn>
                  </p:par>
                  <p:par>
                    <p:cTn id="93" fill="hold">
                      <p:stCondLst>
                        <p:cond delay="indefinite"/>
                      </p:stCondLst>
                      <p:childTnLst>
                        <p:par>
                          <p:cTn id="94" fill="hold">
                            <p:stCondLst>
                              <p:cond delay="0"/>
                            </p:stCondLst>
                            <p:childTnLst>
                              <p:par>
                                <p:cTn id="95" presetID="2" presetClass="exit" presetSubtype="4" fill="hold" grpId="1" nodeType="clickEffect">
                                  <p:stCondLst>
                                    <p:cond delay="0"/>
                                  </p:stCondLst>
                                  <p:childTnLst>
                                    <p:anim calcmode="lin" valueType="num">
                                      <p:cBhvr additive="base">
                                        <p:cTn id="96" dur="500"/>
                                        <p:tgtEl>
                                          <p:spTgt spid="37925"/>
                                        </p:tgtEl>
                                        <p:attrNameLst>
                                          <p:attrName>ppt_x</p:attrName>
                                        </p:attrNameLst>
                                      </p:cBhvr>
                                      <p:tavLst>
                                        <p:tav tm="0">
                                          <p:val>
                                            <p:strVal val="ppt_x"/>
                                          </p:val>
                                        </p:tav>
                                        <p:tav tm="100000">
                                          <p:val>
                                            <p:strVal val="ppt_x"/>
                                          </p:val>
                                        </p:tav>
                                      </p:tavLst>
                                    </p:anim>
                                    <p:anim calcmode="lin" valueType="num">
                                      <p:cBhvr additive="base">
                                        <p:cTn id="97" dur="500"/>
                                        <p:tgtEl>
                                          <p:spTgt spid="37925"/>
                                        </p:tgtEl>
                                        <p:attrNameLst>
                                          <p:attrName>ppt_y</p:attrName>
                                        </p:attrNameLst>
                                      </p:cBhvr>
                                      <p:tavLst>
                                        <p:tav tm="0">
                                          <p:val>
                                            <p:strVal val="ppt_y"/>
                                          </p:val>
                                        </p:tav>
                                        <p:tav tm="100000">
                                          <p:val>
                                            <p:strVal val="1+ppt_h/2"/>
                                          </p:val>
                                        </p:tav>
                                      </p:tavLst>
                                    </p:anim>
                                    <p:set>
                                      <p:cBhvr>
                                        <p:cTn id="98" dur="1" fill="hold">
                                          <p:stCondLst>
                                            <p:cond delay="499"/>
                                          </p:stCondLst>
                                        </p:cTn>
                                        <p:tgtEl>
                                          <p:spTgt spid="37925"/>
                                        </p:tgtEl>
                                        <p:attrNameLst>
                                          <p:attrName>style.visibility</p:attrName>
                                        </p:attrNameLst>
                                      </p:cBhvr>
                                      <p:to>
                                        <p:strVal val="hidden"/>
                                      </p:to>
                                    </p:set>
                                  </p:childTnLst>
                                </p:cTn>
                              </p:par>
                            </p:childTnLst>
                          </p:cTn>
                        </p:par>
                      </p:childTnLst>
                    </p:cTn>
                  </p:par>
                  <p:par>
                    <p:cTn id="99" fill="hold">
                      <p:stCondLst>
                        <p:cond delay="indefinite"/>
                      </p:stCondLst>
                      <p:childTnLst>
                        <p:par>
                          <p:cTn id="100" fill="hold">
                            <p:stCondLst>
                              <p:cond delay="0"/>
                            </p:stCondLst>
                            <p:childTnLst>
                              <p:par>
                                <p:cTn id="101" presetID="2" presetClass="entr" presetSubtype="4" fill="hold" grpId="0" nodeType="clickEffect">
                                  <p:stCondLst>
                                    <p:cond delay="0"/>
                                  </p:stCondLst>
                                  <p:childTnLst>
                                    <p:set>
                                      <p:cBhvr>
                                        <p:cTn id="102" dur="1" fill="hold">
                                          <p:stCondLst>
                                            <p:cond delay="0"/>
                                          </p:stCondLst>
                                        </p:cTn>
                                        <p:tgtEl>
                                          <p:spTgt spid="37897"/>
                                        </p:tgtEl>
                                        <p:attrNameLst>
                                          <p:attrName>style.visibility</p:attrName>
                                        </p:attrNameLst>
                                      </p:cBhvr>
                                      <p:to>
                                        <p:strVal val="visible"/>
                                      </p:to>
                                    </p:set>
                                    <p:anim calcmode="lin" valueType="num">
                                      <p:cBhvr additive="base">
                                        <p:cTn id="103" dur="500" fill="hold"/>
                                        <p:tgtEl>
                                          <p:spTgt spid="37897"/>
                                        </p:tgtEl>
                                        <p:attrNameLst>
                                          <p:attrName>ppt_x</p:attrName>
                                        </p:attrNameLst>
                                      </p:cBhvr>
                                      <p:tavLst>
                                        <p:tav tm="0">
                                          <p:val>
                                            <p:strVal val="#ppt_x"/>
                                          </p:val>
                                        </p:tav>
                                        <p:tav tm="100000">
                                          <p:val>
                                            <p:strVal val="#ppt_x"/>
                                          </p:val>
                                        </p:tav>
                                      </p:tavLst>
                                    </p:anim>
                                    <p:anim calcmode="lin" valueType="num">
                                      <p:cBhvr additive="base">
                                        <p:cTn id="104" dur="500" fill="hold"/>
                                        <p:tgtEl>
                                          <p:spTgt spid="37897"/>
                                        </p:tgtEl>
                                        <p:attrNameLst>
                                          <p:attrName>ppt_y</p:attrName>
                                        </p:attrNameLst>
                                      </p:cBhvr>
                                      <p:tavLst>
                                        <p:tav tm="0">
                                          <p:val>
                                            <p:strVal val="1+#ppt_h/2"/>
                                          </p:val>
                                        </p:tav>
                                        <p:tav tm="100000">
                                          <p:val>
                                            <p:strVal val="#ppt_y"/>
                                          </p:val>
                                        </p:tav>
                                      </p:tavLst>
                                    </p:anim>
                                  </p:childTnLst>
                                </p:cTn>
                              </p:par>
                            </p:childTnLst>
                          </p:cTn>
                        </p:par>
                      </p:childTnLst>
                    </p:cTn>
                  </p:par>
                  <p:par>
                    <p:cTn id="105" fill="hold">
                      <p:stCondLst>
                        <p:cond delay="indefinite"/>
                      </p:stCondLst>
                      <p:childTnLst>
                        <p:par>
                          <p:cTn id="106" fill="hold">
                            <p:stCondLst>
                              <p:cond delay="0"/>
                            </p:stCondLst>
                            <p:childTnLst>
                              <p:par>
                                <p:cTn id="107" presetID="2" presetClass="entr" presetSubtype="4" fill="hold" grpId="0" nodeType="clickEffect">
                                  <p:stCondLst>
                                    <p:cond delay="0"/>
                                  </p:stCondLst>
                                  <p:childTnLst>
                                    <p:set>
                                      <p:cBhvr>
                                        <p:cTn id="108" dur="1" fill="hold">
                                          <p:stCondLst>
                                            <p:cond delay="0"/>
                                          </p:stCondLst>
                                        </p:cTn>
                                        <p:tgtEl>
                                          <p:spTgt spid="37946"/>
                                        </p:tgtEl>
                                        <p:attrNameLst>
                                          <p:attrName>style.visibility</p:attrName>
                                        </p:attrNameLst>
                                      </p:cBhvr>
                                      <p:to>
                                        <p:strVal val="visible"/>
                                      </p:to>
                                    </p:set>
                                    <p:anim calcmode="lin" valueType="num">
                                      <p:cBhvr additive="base">
                                        <p:cTn id="109" dur="500" fill="hold"/>
                                        <p:tgtEl>
                                          <p:spTgt spid="37946"/>
                                        </p:tgtEl>
                                        <p:attrNameLst>
                                          <p:attrName>ppt_x</p:attrName>
                                        </p:attrNameLst>
                                      </p:cBhvr>
                                      <p:tavLst>
                                        <p:tav tm="0">
                                          <p:val>
                                            <p:strVal val="#ppt_x"/>
                                          </p:val>
                                        </p:tav>
                                        <p:tav tm="100000">
                                          <p:val>
                                            <p:strVal val="#ppt_x"/>
                                          </p:val>
                                        </p:tav>
                                      </p:tavLst>
                                    </p:anim>
                                    <p:anim calcmode="lin" valueType="num">
                                      <p:cBhvr additive="base">
                                        <p:cTn id="110" dur="500" fill="hold"/>
                                        <p:tgtEl>
                                          <p:spTgt spid="37946"/>
                                        </p:tgtEl>
                                        <p:attrNameLst>
                                          <p:attrName>ppt_y</p:attrName>
                                        </p:attrNameLst>
                                      </p:cBhvr>
                                      <p:tavLst>
                                        <p:tav tm="0">
                                          <p:val>
                                            <p:strVal val="1+#ppt_h/2"/>
                                          </p:val>
                                        </p:tav>
                                        <p:tav tm="100000">
                                          <p:val>
                                            <p:strVal val="#ppt_y"/>
                                          </p:val>
                                        </p:tav>
                                      </p:tavLst>
                                    </p:anim>
                                  </p:childTnLst>
                                </p:cTn>
                              </p:par>
                            </p:childTnLst>
                          </p:cTn>
                        </p:par>
                      </p:childTnLst>
                    </p:cTn>
                  </p:par>
                  <p:par>
                    <p:cTn id="111" fill="hold">
                      <p:stCondLst>
                        <p:cond delay="indefinite"/>
                      </p:stCondLst>
                      <p:childTnLst>
                        <p:par>
                          <p:cTn id="112" fill="hold">
                            <p:stCondLst>
                              <p:cond delay="0"/>
                            </p:stCondLst>
                            <p:childTnLst>
                              <p:par>
                                <p:cTn id="113" presetID="2" presetClass="entr" presetSubtype="4" fill="hold" grpId="0" nodeType="clickEffect">
                                  <p:stCondLst>
                                    <p:cond delay="0"/>
                                  </p:stCondLst>
                                  <p:childTnLst>
                                    <p:set>
                                      <p:cBhvr>
                                        <p:cTn id="114" dur="1" fill="hold">
                                          <p:stCondLst>
                                            <p:cond delay="0"/>
                                          </p:stCondLst>
                                        </p:cTn>
                                        <p:tgtEl>
                                          <p:spTgt spid="37938"/>
                                        </p:tgtEl>
                                        <p:attrNameLst>
                                          <p:attrName>style.visibility</p:attrName>
                                        </p:attrNameLst>
                                      </p:cBhvr>
                                      <p:to>
                                        <p:strVal val="visible"/>
                                      </p:to>
                                    </p:set>
                                    <p:anim calcmode="lin" valueType="num">
                                      <p:cBhvr additive="base">
                                        <p:cTn id="115" dur="500" fill="hold"/>
                                        <p:tgtEl>
                                          <p:spTgt spid="37938"/>
                                        </p:tgtEl>
                                        <p:attrNameLst>
                                          <p:attrName>ppt_x</p:attrName>
                                        </p:attrNameLst>
                                      </p:cBhvr>
                                      <p:tavLst>
                                        <p:tav tm="0">
                                          <p:val>
                                            <p:strVal val="#ppt_x"/>
                                          </p:val>
                                        </p:tav>
                                        <p:tav tm="100000">
                                          <p:val>
                                            <p:strVal val="#ppt_x"/>
                                          </p:val>
                                        </p:tav>
                                      </p:tavLst>
                                    </p:anim>
                                    <p:anim calcmode="lin" valueType="num">
                                      <p:cBhvr additive="base">
                                        <p:cTn id="116" dur="500" fill="hold"/>
                                        <p:tgtEl>
                                          <p:spTgt spid="37938"/>
                                        </p:tgtEl>
                                        <p:attrNameLst>
                                          <p:attrName>ppt_y</p:attrName>
                                        </p:attrNameLst>
                                      </p:cBhvr>
                                      <p:tavLst>
                                        <p:tav tm="0">
                                          <p:val>
                                            <p:strVal val="1+#ppt_h/2"/>
                                          </p:val>
                                        </p:tav>
                                        <p:tav tm="100000">
                                          <p:val>
                                            <p:strVal val="#ppt_y"/>
                                          </p:val>
                                        </p:tav>
                                      </p:tavLst>
                                    </p:anim>
                                  </p:childTnLst>
                                </p:cTn>
                              </p:par>
                            </p:childTnLst>
                          </p:cTn>
                        </p:par>
                      </p:childTnLst>
                    </p:cTn>
                  </p:par>
                  <p:par>
                    <p:cTn id="117" fill="hold">
                      <p:stCondLst>
                        <p:cond delay="indefinite"/>
                      </p:stCondLst>
                      <p:childTnLst>
                        <p:par>
                          <p:cTn id="118" fill="hold">
                            <p:stCondLst>
                              <p:cond delay="0"/>
                            </p:stCondLst>
                            <p:childTnLst>
                              <p:par>
                                <p:cTn id="119" presetID="2" presetClass="entr" presetSubtype="4" fill="hold" grpId="0" nodeType="clickEffect">
                                  <p:stCondLst>
                                    <p:cond delay="0"/>
                                  </p:stCondLst>
                                  <p:childTnLst>
                                    <p:set>
                                      <p:cBhvr>
                                        <p:cTn id="120" dur="1" fill="hold">
                                          <p:stCondLst>
                                            <p:cond delay="0"/>
                                          </p:stCondLst>
                                        </p:cTn>
                                        <p:tgtEl>
                                          <p:spTgt spid="37949"/>
                                        </p:tgtEl>
                                        <p:attrNameLst>
                                          <p:attrName>style.visibility</p:attrName>
                                        </p:attrNameLst>
                                      </p:cBhvr>
                                      <p:to>
                                        <p:strVal val="visible"/>
                                      </p:to>
                                    </p:set>
                                    <p:anim calcmode="lin" valueType="num">
                                      <p:cBhvr additive="base">
                                        <p:cTn id="121" dur="500" fill="hold"/>
                                        <p:tgtEl>
                                          <p:spTgt spid="37949"/>
                                        </p:tgtEl>
                                        <p:attrNameLst>
                                          <p:attrName>ppt_x</p:attrName>
                                        </p:attrNameLst>
                                      </p:cBhvr>
                                      <p:tavLst>
                                        <p:tav tm="0">
                                          <p:val>
                                            <p:strVal val="#ppt_x"/>
                                          </p:val>
                                        </p:tav>
                                        <p:tav tm="100000">
                                          <p:val>
                                            <p:strVal val="#ppt_x"/>
                                          </p:val>
                                        </p:tav>
                                      </p:tavLst>
                                    </p:anim>
                                    <p:anim calcmode="lin" valueType="num">
                                      <p:cBhvr additive="base">
                                        <p:cTn id="122" dur="500" fill="hold"/>
                                        <p:tgtEl>
                                          <p:spTgt spid="37949"/>
                                        </p:tgtEl>
                                        <p:attrNameLst>
                                          <p:attrName>ppt_y</p:attrName>
                                        </p:attrNameLst>
                                      </p:cBhvr>
                                      <p:tavLst>
                                        <p:tav tm="0">
                                          <p:val>
                                            <p:strVal val="1+#ppt_h/2"/>
                                          </p:val>
                                        </p:tav>
                                        <p:tav tm="100000">
                                          <p:val>
                                            <p:strVal val="#ppt_y"/>
                                          </p:val>
                                        </p:tav>
                                      </p:tavLst>
                                    </p:anim>
                                  </p:childTnLst>
                                </p:cTn>
                              </p:par>
                            </p:childTnLst>
                          </p:cTn>
                        </p:par>
                      </p:childTnLst>
                    </p:cTn>
                  </p:par>
                  <p:par>
                    <p:cTn id="123" fill="hold">
                      <p:stCondLst>
                        <p:cond delay="indefinite"/>
                      </p:stCondLst>
                      <p:childTnLst>
                        <p:par>
                          <p:cTn id="124" fill="hold">
                            <p:stCondLst>
                              <p:cond delay="0"/>
                            </p:stCondLst>
                            <p:childTnLst>
                              <p:par>
                                <p:cTn id="125" presetID="2" presetClass="entr" presetSubtype="4" fill="hold" grpId="0" nodeType="clickEffect">
                                  <p:stCondLst>
                                    <p:cond delay="0"/>
                                  </p:stCondLst>
                                  <p:childTnLst>
                                    <p:set>
                                      <p:cBhvr>
                                        <p:cTn id="126" dur="1" fill="hold">
                                          <p:stCondLst>
                                            <p:cond delay="0"/>
                                          </p:stCondLst>
                                        </p:cTn>
                                        <p:tgtEl>
                                          <p:spTgt spid="37939"/>
                                        </p:tgtEl>
                                        <p:attrNameLst>
                                          <p:attrName>style.visibility</p:attrName>
                                        </p:attrNameLst>
                                      </p:cBhvr>
                                      <p:to>
                                        <p:strVal val="visible"/>
                                      </p:to>
                                    </p:set>
                                    <p:anim calcmode="lin" valueType="num">
                                      <p:cBhvr additive="base">
                                        <p:cTn id="127" dur="500" fill="hold"/>
                                        <p:tgtEl>
                                          <p:spTgt spid="37939"/>
                                        </p:tgtEl>
                                        <p:attrNameLst>
                                          <p:attrName>ppt_x</p:attrName>
                                        </p:attrNameLst>
                                      </p:cBhvr>
                                      <p:tavLst>
                                        <p:tav tm="0">
                                          <p:val>
                                            <p:strVal val="#ppt_x"/>
                                          </p:val>
                                        </p:tav>
                                        <p:tav tm="100000">
                                          <p:val>
                                            <p:strVal val="#ppt_x"/>
                                          </p:val>
                                        </p:tav>
                                      </p:tavLst>
                                    </p:anim>
                                    <p:anim calcmode="lin" valueType="num">
                                      <p:cBhvr additive="base">
                                        <p:cTn id="128" dur="500" fill="hold"/>
                                        <p:tgtEl>
                                          <p:spTgt spid="37939"/>
                                        </p:tgtEl>
                                        <p:attrNameLst>
                                          <p:attrName>ppt_y</p:attrName>
                                        </p:attrNameLst>
                                      </p:cBhvr>
                                      <p:tavLst>
                                        <p:tav tm="0">
                                          <p:val>
                                            <p:strVal val="1+#ppt_h/2"/>
                                          </p:val>
                                        </p:tav>
                                        <p:tav tm="100000">
                                          <p:val>
                                            <p:strVal val="#ppt_y"/>
                                          </p:val>
                                        </p:tav>
                                      </p:tavLst>
                                    </p:anim>
                                  </p:childTnLst>
                                </p:cTn>
                              </p:par>
                            </p:childTnLst>
                          </p:cTn>
                        </p:par>
                      </p:childTnLst>
                    </p:cTn>
                  </p:par>
                  <p:par>
                    <p:cTn id="129" fill="hold">
                      <p:stCondLst>
                        <p:cond delay="indefinite"/>
                      </p:stCondLst>
                      <p:childTnLst>
                        <p:par>
                          <p:cTn id="130" fill="hold">
                            <p:stCondLst>
                              <p:cond delay="0"/>
                            </p:stCondLst>
                            <p:childTnLst>
                              <p:par>
                                <p:cTn id="131" presetID="2" presetClass="entr" presetSubtype="4" fill="hold" grpId="0" nodeType="clickEffect">
                                  <p:stCondLst>
                                    <p:cond delay="0"/>
                                  </p:stCondLst>
                                  <p:childTnLst>
                                    <p:set>
                                      <p:cBhvr>
                                        <p:cTn id="132" dur="1" fill="hold">
                                          <p:stCondLst>
                                            <p:cond delay="0"/>
                                          </p:stCondLst>
                                        </p:cTn>
                                        <p:tgtEl>
                                          <p:spTgt spid="37955"/>
                                        </p:tgtEl>
                                        <p:attrNameLst>
                                          <p:attrName>style.visibility</p:attrName>
                                        </p:attrNameLst>
                                      </p:cBhvr>
                                      <p:to>
                                        <p:strVal val="visible"/>
                                      </p:to>
                                    </p:set>
                                    <p:anim calcmode="lin" valueType="num">
                                      <p:cBhvr additive="base">
                                        <p:cTn id="133" dur="500" fill="hold"/>
                                        <p:tgtEl>
                                          <p:spTgt spid="37955"/>
                                        </p:tgtEl>
                                        <p:attrNameLst>
                                          <p:attrName>ppt_x</p:attrName>
                                        </p:attrNameLst>
                                      </p:cBhvr>
                                      <p:tavLst>
                                        <p:tav tm="0">
                                          <p:val>
                                            <p:strVal val="#ppt_x"/>
                                          </p:val>
                                        </p:tav>
                                        <p:tav tm="100000">
                                          <p:val>
                                            <p:strVal val="#ppt_x"/>
                                          </p:val>
                                        </p:tav>
                                      </p:tavLst>
                                    </p:anim>
                                    <p:anim calcmode="lin" valueType="num">
                                      <p:cBhvr additive="base">
                                        <p:cTn id="134" dur="500" fill="hold"/>
                                        <p:tgtEl>
                                          <p:spTgt spid="37955"/>
                                        </p:tgtEl>
                                        <p:attrNameLst>
                                          <p:attrName>ppt_y</p:attrName>
                                        </p:attrNameLst>
                                      </p:cBhvr>
                                      <p:tavLst>
                                        <p:tav tm="0">
                                          <p:val>
                                            <p:strVal val="1+#ppt_h/2"/>
                                          </p:val>
                                        </p:tav>
                                        <p:tav tm="100000">
                                          <p:val>
                                            <p:strVal val="#ppt_y"/>
                                          </p:val>
                                        </p:tav>
                                      </p:tavLst>
                                    </p:anim>
                                  </p:childTnLst>
                                </p:cTn>
                              </p:par>
                            </p:childTnLst>
                          </p:cTn>
                        </p:par>
                      </p:childTnLst>
                    </p:cTn>
                  </p:par>
                  <p:par>
                    <p:cTn id="135" fill="hold">
                      <p:stCondLst>
                        <p:cond delay="indefinite"/>
                      </p:stCondLst>
                      <p:childTnLst>
                        <p:par>
                          <p:cTn id="136" fill="hold">
                            <p:stCondLst>
                              <p:cond delay="0"/>
                            </p:stCondLst>
                            <p:childTnLst>
                              <p:par>
                                <p:cTn id="137" presetID="2" presetClass="entr" presetSubtype="4" fill="hold" grpId="0" nodeType="clickEffect">
                                  <p:stCondLst>
                                    <p:cond delay="0"/>
                                  </p:stCondLst>
                                  <p:childTnLst>
                                    <p:set>
                                      <p:cBhvr>
                                        <p:cTn id="138" dur="1" fill="hold">
                                          <p:stCondLst>
                                            <p:cond delay="0"/>
                                          </p:stCondLst>
                                        </p:cTn>
                                        <p:tgtEl>
                                          <p:spTgt spid="37956"/>
                                        </p:tgtEl>
                                        <p:attrNameLst>
                                          <p:attrName>style.visibility</p:attrName>
                                        </p:attrNameLst>
                                      </p:cBhvr>
                                      <p:to>
                                        <p:strVal val="visible"/>
                                      </p:to>
                                    </p:set>
                                    <p:anim calcmode="lin" valueType="num">
                                      <p:cBhvr additive="base">
                                        <p:cTn id="139" dur="500" fill="hold"/>
                                        <p:tgtEl>
                                          <p:spTgt spid="37956"/>
                                        </p:tgtEl>
                                        <p:attrNameLst>
                                          <p:attrName>ppt_x</p:attrName>
                                        </p:attrNameLst>
                                      </p:cBhvr>
                                      <p:tavLst>
                                        <p:tav tm="0">
                                          <p:val>
                                            <p:strVal val="#ppt_x"/>
                                          </p:val>
                                        </p:tav>
                                        <p:tav tm="100000">
                                          <p:val>
                                            <p:strVal val="#ppt_x"/>
                                          </p:val>
                                        </p:tav>
                                      </p:tavLst>
                                    </p:anim>
                                    <p:anim calcmode="lin" valueType="num">
                                      <p:cBhvr additive="base">
                                        <p:cTn id="140" dur="500" fill="hold"/>
                                        <p:tgtEl>
                                          <p:spTgt spid="37956"/>
                                        </p:tgtEl>
                                        <p:attrNameLst>
                                          <p:attrName>ppt_y</p:attrName>
                                        </p:attrNameLst>
                                      </p:cBhvr>
                                      <p:tavLst>
                                        <p:tav tm="0">
                                          <p:val>
                                            <p:strVal val="1+#ppt_h/2"/>
                                          </p:val>
                                        </p:tav>
                                        <p:tav tm="100000">
                                          <p:val>
                                            <p:strVal val="#ppt_y"/>
                                          </p:val>
                                        </p:tav>
                                      </p:tavLst>
                                    </p:anim>
                                  </p:childTnLst>
                                </p:cTn>
                              </p:par>
                            </p:childTnLst>
                          </p:cTn>
                        </p:par>
                      </p:childTnLst>
                    </p:cTn>
                  </p:par>
                  <p:par>
                    <p:cTn id="141" fill="hold">
                      <p:stCondLst>
                        <p:cond delay="indefinite"/>
                      </p:stCondLst>
                      <p:childTnLst>
                        <p:par>
                          <p:cTn id="142" fill="hold">
                            <p:stCondLst>
                              <p:cond delay="0"/>
                            </p:stCondLst>
                            <p:childTnLst>
                              <p:par>
                                <p:cTn id="143" presetID="2" presetClass="exit" presetSubtype="4" fill="hold" grpId="1" nodeType="clickEffect">
                                  <p:stCondLst>
                                    <p:cond delay="0"/>
                                  </p:stCondLst>
                                  <p:childTnLst>
                                    <p:anim calcmode="lin" valueType="num">
                                      <p:cBhvr additive="base">
                                        <p:cTn id="144" dur="500"/>
                                        <p:tgtEl>
                                          <p:spTgt spid="37953"/>
                                        </p:tgtEl>
                                        <p:attrNameLst>
                                          <p:attrName>ppt_x</p:attrName>
                                        </p:attrNameLst>
                                      </p:cBhvr>
                                      <p:tavLst>
                                        <p:tav tm="0">
                                          <p:val>
                                            <p:strVal val="ppt_x"/>
                                          </p:val>
                                        </p:tav>
                                        <p:tav tm="100000">
                                          <p:val>
                                            <p:strVal val="ppt_x"/>
                                          </p:val>
                                        </p:tav>
                                      </p:tavLst>
                                    </p:anim>
                                    <p:anim calcmode="lin" valueType="num">
                                      <p:cBhvr additive="base">
                                        <p:cTn id="145" dur="500"/>
                                        <p:tgtEl>
                                          <p:spTgt spid="37953"/>
                                        </p:tgtEl>
                                        <p:attrNameLst>
                                          <p:attrName>ppt_y</p:attrName>
                                        </p:attrNameLst>
                                      </p:cBhvr>
                                      <p:tavLst>
                                        <p:tav tm="0">
                                          <p:val>
                                            <p:strVal val="ppt_y"/>
                                          </p:val>
                                        </p:tav>
                                        <p:tav tm="100000">
                                          <p:val>
                                            <p:strVal val="1+ppt_h/2"/>
                                          </p:val>
                                        </p:tav>
                                      </p:tavLst>
                                    </p:anim>
                                    <p:set>
                                      <p:cBhvr>
                                        <p:cTn id="146" dur="1" fill="hold">
                                          <p:stCondLst>
                                            <p:cond delay="499"/>
                                          </p:stCondLst>
                                        </p:cTn>
                                        <p:tgtEl>
                                          <p:spTgt spid="37953"/>
                                        </p:tgtEl>
                                        <p:attrNameLst>
                                          <p:attrName>style.visibility</p:attrName>
                                        </p:attrNameLst>
                                      </p:cBhvr>
                                      <p:to>
                                        <p:strVal val="hidden"/>
                                      </p:to>
                                    </p:set>
                                  </p:childTnLst>
                                </p:cTn>
                              </p:par>
                            </p:childTnLst>
                          </p:cTn>
                        </p:par>
                      </p:childTnLst>
                    </p:cTn>
                  </p:par>
                  <p:par>
                    <p:cTn id="147" fill="hold">
                      <p:stCondLst>
                        <p:cond delay="indefinite"/>
                      </p:stCondLst>
                      <p:childTnLst>
                        <p:par>
                          <p:cTn id="148" fill="hold">
                            <p:stCondLst>
                              <p:cond delay="0"/>
                            </p:stCondLst>
                            <p:childTnLst>
                              <p:par>
                                <p:cTn id="149" presetID="2" presetClass="entr" presetSubtype="4" fill="hold" grpId="0" nodeType="clickEffect">
                                  <p:stCondLst>
                                    <p:cond delay="0"/>
                                  </p:stCondLst>
                                  <p:childTnLst>
                                    <p:set>
                                      <p:cBhvr>
                                        <p:cTn id="150" dur="1" fill="hold">
                                          <p:stCondLst>
                                            <p:cond delay="0"/>
                                          </p:stCondLst>
                                        </p:cTn>
                                        <p:tgtEl>
                                          <p:spTgt spid="37942"/>
                                        </p:tgtEl>
                                        <p:attrNameLst>
                                          <p:attrName>style.visibility</p:attrName>
                                        </p:attrNameLst>
                                      </p:cBhvr>
                                      <p:to>
                                        <p:strVal val="visible"/>
                                      </p:to>
                                    </p:set>
                                    <p:anim calcmode="lin" valueType="num">
                                      <p:cBhvr additive="base">
                                        <p:cTn id="151" dur="500" fill="hold"/>
                                        <p:tgtEl>
                                          <p:spTgt spid="37942"/>
                                        </p:tgtEl>
                                        <p:attrNameLst>
                                          <p:attrName>ppt_x</p:attrName>
                                        </p:attrNameLst>
                                      </p:cBhvr>
                                      <p:tavLst>
                                        <p:tav tm="0">
                                          <p:val>
                                            <p:strVal val="#ppt_x"/>
                                          </p:val>
                                        </p:tav>
                                        <p:tav tm="100000">
                                          <p:val>
                                            <p:strVal val="#ppt_x"/>
                                          </p:val>
                                        </p:tav>
                                      </p:tavLst>
                                    </p:anim>
                                    <p:anim calcmode="lin" valueType="num">
                                      <p:cBhvr additive="base">
                                        <p:cTn id="152" dur="500" fill="hold"/>
                                        <p:tgtEl>
                                          <p:spTgt spid="37942"/>
                                        </p:tgtEl>
                                        <p:attrNameLst>
                                          <p:attrName>ppt_y</p:attrName>
                                        </p:attrNameLst>
                                      </p:cBhvr>
                                      <p:tavLst>
                                        <p:tav tm="0">
                                          <p:val>
                                            <p:strVal val="1+#ppt_h/2"/>
                                          </p:val>
                                        </p:tav>
                                        <p:tav tm="100000">
                                          <p:val>
                                            <p:strVal val="#ppt_y"/>
                                          </p:val>
                                        </p:tav>
                                      </p:tavLst>
                                    </p:anim>
                                  </p:childTnLst>
                                </p:cTn>
                              </p:par>
                            </p:childTnLst>
                          </p:cTn>
                        </p:par>
                      </p:childTnLst>
                    </p:cTn>
                  </p:par>
                  <p:par>
                    <p:cTn id="153" fill="hold">
                      <p:stCondLst>
                        <p:cond delay="indefinite"/>
                      </p:stCondLst>
                      <p:childTnLst>
                        <p:par>
                          <p:cTn id="154" fill="hold">
                            <p:stCondLst>
                              <p:cond delay="0"/>
                            </p:stCondLst>
                            <p:childTnLst>
                              <p:par>
                                <p:cTn id="155" presetID="2" presetClass="entr" presetSubtype="4" fill="hold" grpId="0" nodeType="clickEffect">
                                  <p:stCondLst>
                                    <p:cond delay="0"/>
                                  </p:stCondLst>
                                  <p:childTnLst>
                                    <p:set>
                                      <p:cBhvr>
                                        <p:cTn id="156" dur="1" fill="hold">
                                          <p:stCondLst>
                                            <p:cond delay="0"/>
                                          </p:stCondLst>
                                        </p:cTn>
                                        <p:tgtEl>
                                          <p:spTgt spid="37950"/>
                                        </p:tgtEl>
                                        <p:attrNameLst>
                                          <p:attrName>style.visibility</p:attrName>
                                        </p:attrNameLst>
                                      </p:cBhvr>
                                      <p:to>
                                        <p:strVal val="visible"/>
                                      </p:to>
                                    </p:set>
                                    <p:anim calcmode="lin" valueType="num">
                                      <p:cBhvr additive="base">
                                        <p:cTn id="157" dur="500" fill="hold"/>
                                        <p:tgtEl>
                                          <p:spTgt spid="37950"/>
                                        </p:tgtEl>
                                        <p:attrNameLst>
                                          <p:attrName>ppt_x</p:attrName>
                                        </p:attrNameLst>
                                      </p:cBhvr>
                                      <p:tavLst>
                                        <p:tav tm="0">
                                          <p:val>
                                            <p:strVal val="#ppt_x"/>
                                          </p:val>
                                        </p:tav>
                                        <p:tav tm="100000">
                                          <p:val>
                                            <p:strVal val="#ppt_x"/>
                                          </p:val>
                                        </p:tav>
                                      </p:tavLst>
                                    </p:anim>
                                    <p:anim calcmode="lin" valueType="num">
                                      <p:cBhvr additive="base">
                                        <p:cTn id="158" dur="500" fill="hold"/>
                                        <p:tgtEl>
                                          <p:spTgt spid="37950"/>
                                        </p:tgtEl>
                                        <p:attrNameLst>
                                          <p:attrName>ppt_y</p:attrName>
                                        </p:attrNameLst>
                                      </p:cBhvr>
                                      <p:tavLst>
                                        <p:tav tm="0">
                                          <p:val>
                                            <p:strVal val="1+#ppt_h/2"/>
                                          </p:val>
                                        </p:tav>
                                        <p:tav tm="100000">
                                          <p:val>
                                            <p:strVal val="#ppt_y"/>
                                          </p:val>
                                        </p:tav>
                                      </p:tavLst>
                                    </p:anim>
                                  </p:childTnLst>
                                </p:cTn>
                              </p:par>
                            </p:childTnLst>
                          </p:cTn>
                        </p:par>
                      </p:childTnLst>
                    </p:cTn>
                  </p:par>
                  <p:par>
                    <p:cTn id="159" fill="hold">
                      <p:stCondLst>
                        <p:cond delay="indefinite"/>
                      </p:stCondLst>
                      <p:childTnLst>
                        <p:par>
                          <p:cTn id="160" fill="hold">
                            <p:stCondLst>
                              <p:cond delay="0"/>
                            </p:stCondLst>
                            <p:childTnLst>
                              <p:par>
                                <p:cTn id="161" presetID="2" presetClass="entr" presetSubtype="4" fill="hold" grpId="0" nodeType="clickEffect">
                                  <p:stCondLst>
                                    <p:cond delay="0"/>
                                  </p:stCondLst>
                                  <p:childTnLst>
                                    <p:set>
                                      <p:cBhvr>
                                        <p:cTn id="162" dur="1" fill="hold">
                                          <p:stCondLst>
                                            <p:cond delay="0"/>
                                          </p:stCondLst>
                                        </p:cTn>
                                        <p:tgtEl>
                                          <p:spTgt spid="37964"/>
                                        </p:tgtEl>
                                        <p:attrNameLst>
                                          <p:attrName>style.visibility</p:attrName>
                                        </p:attrNameLst>
                                      </p:cBhvr>
                                      <p:to>
                                        <p:strVal val="visible"/>
                                      </p:to>
                                    </p:set>
                                    <p:anim calcmode="lin" valueType="num">
                                      <p:cBhvr additive="base">
                                        <p:cTn id="163" dur="500" fill="hold"/>
                                        <p:tgtEl>
                                          <p:spTgt spid="37964"/>
                                        </p:tgtEl>
                                        <p:attrNameLst>
                                          <p:attrName>ppt_x</p:attrName>
                                        </p:attrNameLst>
                                      </p:cBhvr>
                                      <p:tavLst>
                                        <p:tav tm="0">
                                          <p:val>
                                            <p:strVal val="#ppt_x"/>
                                          </p:val>
                                        </p:tav>
                                        <p:tav tm="100000">
                                          <p:val>
                                            <p:strVal val="#ppt_x"/>
                                          </p:val>
                                        </p:tav>
                                      </p:tavLst>
                                    </p:anim>
                                    <p:anim calcmode="lin" valueType="num">
                                      <p:cBhvr additive="base">
                                        <p:cTn id="164" dur="500" fill="hold"/>
                                        <p:tgtEl>
                                          <p:spTgt spid="37964"/>
                                        </p:tgtEl>
                                        <p:attrNameLst>
                                          <p:attrName>ppt_y</p:attrName>
                                        </p:attrNameLst>
                                      </p:cBhvr>
                                      <p:tavLst>
                                        <p:tav tm="0">
                                          <p:val>
                                            <p:strVal val="1+#ppt_h/2"/>
                                          </p:val>
                                        </p:tav>
                                        <p:tav tm="100000">
                                          <p:val>
                                            <p:strVal val="#ppt_y"/>
                                          </p:val>
                                        </p:tav>
                                      </p:tavLst>
                                    </p:anim>
                                  </p:childTnLst>
                                </p:cTn>
                              </p:par>
                            </p:childTnLst>
                          </p:cTn>
                        </p:par>
                      </p:childTnLst>
                    </p:cTn>
                  </p:par>
                  <p:par>
                    <p:cTn id="165" fill="hold">
                      <p:stCondLst>
                        <p:cond delay="indefinite"/>
                      </p:stCondLst>
                      <p:childTnLst>
                        <p:par>
                          <p:cTn id="166" fill="hold">
                            <p:stCondLst>
                              <p:cond delay="0"/>
                            </p:stCondLst>
                            <p:childTnLst>
                              <p:par>
                                <p:cTn id="167" presetID="2" presetClass="exit" presetSubtype="4" fill="hold" grpId="1" nodeType="clickEffect">
                                  <p:stCondLst>
                                    <p:cond delay="0"/>
                                  </p:stCondLst>
                                  <p:childTnLst>
                                    <p:anim calcmode="lin" valueType="num">
                                      <p:cBhvr additive="base">
                                        <p:cTn id="168" dur="500"/>
                                        <p:tgtEl>
                                          <p:spTgt spid="37942"/>
                                        </p:tgtEl>
                                        <p:attrNameLst>
                                          <p:attrName>ppt_x</p:attrName>
                                        </p:attrNameLst>
                                      </p:cBhvr>
                                      <p:tavLst>
                                        <p:tav tm="0">
                                          <p:val>
                                            <p:strVal val="ppt_x"/>
                                          </p:val>
                                        </p:tav>
                                        <p:tav tm="100000">
                                          <p:val>
                                            <p:strVal val="ppt_x"/>
                                          </p:val>
                                        </p:tav>
                                      </p:tavLst>
                                    </p:anim>
                                    <p:anim calcmode="lin" valueType="num">
                                      <p:cBhvr additive="base">
                                        <p:cTn id="169" dur="500"/>
                                        <p:tgtEl>
                                          <p:spTgt spid="37942"/>
                                        </p:tgtEl>
                                        <p:attrNameLst>
                                          <p:attrName>ppt_y</p:attrName>
                                        </p:attrNameLst>
                                      </p:cBhvr>
                                      <p:tavLst>
                                        <p:tav tm="0">
                                          <p:val>
                                            <p:strVal val="ppt_y"/>
                                          </p:val>
                                        </p:tav>
                                        <p:tav tm="100000">
                                          <p:val>
                                            <p:strVal val="1+ppt_h/2"/>
                                          </p:val>
                                        </p:tav>
                                      </p:tavLst>
                                    </p:anim>
                                    <p:set>
                                      <p:cBhvr>
                                        <p:cTn id="170" dur="1" fill="hold">
                                          <p:stCondLst>
                                            <p:cond delay="499"/>
                                          </p:stCondLst>
                                        </p:cTn>
                                        <p:tgtEl>
                                          <p:spTgt spid="37942"/>
                                        </p:tgtEl>
                                        <p:attrNameLst>
                                          <p:attrName>style.visibility</p:attrName>
                                        </p:attrNameLst>
                                      </p:cBhvr>
                                      <p:to>
                                        <p:strVal val="hidden"/>
                                      </p:to>
                                    </p:set>
                                  </p:childTnLst>
                                </p:cTn>
                              </p:par>
                            </p:childTnLst>
                          </p:cTn>
                        </p:par>
                      </p:childTnLst>
                    </p:cTn>
                  </p:par>
                  <p:par>
                    <p:cTn id="171" fill="hold">
                      <p:stCondLst>
                        <p:cond delay="indefinite"/>
                      </p:stCondLst>
                      <p:childTnLst>
                        <p:par>
                          <p:cTn id="172" fill="hold">
                            <p:stCondLst>
                              <p:cond delay="0"/>
                            </p:stCondLst>
                            <p:childTnLst>
                              <p:par>
                                <p:cTn id="173" presetID="2" presetClass="entr" presetSubtype="4" fill="hold" grpId="0" nodeType="clickEffect">
                                  <p:stCondLst>
                                    <p:cond delay="0"/>
                                  </p:stCondLst>
                                  <p:childTnLst>
                                    <p:set>
                                      <p:cBhvr>
                                        <p:cTn id="174" dur="1" fill="hold">
                                          <p:stCondLst>
                                            <p:cond delay="0"/>
                                          </p:stCondLst>
                                        </p:cTn>
                                        <p:tgtEl>
                                          <p:spTgt spid="37904"/>
                                        </p:tgtEl>
                                        <p:attrNameLst>
                                          <p:attrName>style.visibility</p:attrName>
                                        </p:attrNameLst>
                                      </p:cBhvr>
                                      <p:to>
                                        <p:strVal val="visible"/>
                                      </p:to>
                                    </p:set>
                                    <p:anim calcmode="lin" valueType="num">
                                      <p:cBhvr additive="base">
                                        <p:cTn id="175" dur="500" fill="hold"/>
                                        <p:tgtEl>
                                          <p:spTgt spid="37904"/>
                                        </p:tgtEl>
                                        <p:attrNameLst>
                                          <p:attrName>ppt_x</p:attrName>
                                        </p:attrNameLst>
                                      </p:cBhvr>
                                      <p:tavLst>
                                        <p:tav tm="0">
                                          <p:val>
                                            <p:strVal val="#ppt_x"/>
                                          </p:val>
                                        </p:tav>
                                        <p:tav tm="100000">
                                          <p:val>
                                            <p:strVal val="#ppt_x"/>
                                          </p:val>
                                        </p:tav>
                                      </p:tavLst>
                                    </p:anim>
                                    <p:anim calcmode="lin" valueType="num">
                                      <p:cBhvr additive="base">
                                        <p:cTn id="176" dur="500" fill="hold"/>
                                        <p:tgtEl>
                                          <p:spTgt spid="37904"/>
                                        </p:tgtEl>
                                        <p:attrNameLst>
                                          <p:attrName>ppt_y</p:attrName>
                                        </p:attrNameLst>
                                      </p:cBhvr>
                                      <p:tavLst>
                                        <p:tav tm="0">
                                          <p:val>
                                            <p:strVal val="1+#ppt_h/2"/>
                                          </p:val>
                                        </p:tav>
                                        <p:tav tm="100000">
                                          <p:val>
                                            <p:strVal val="#ppt_y"/>
                                          </p:val>
                                        </p:tav>
                                      </p:tavLst>
                                    </p:anim>
                                  </p:childTnLst>
                                </p:cTn>
                              </p:par>
                            </p:childTnLst>
                          </p:cTn>
                        </p:par>
                      </p:childTnLst>
                    </p:cTn>
                  </p:par>
                  <p:par>
                    <p:cTn id="177" fill="hold">
                      <p:stCondLst>
                        <p:cond delay="indefinite"/>
                      </p:stCondLst>
                      <p:childTnLst>
                        <p:par>
                          <p:cTn id="178" fill="hold">
                            <p:stCondLst>
                              <p:cond delay="0"/>
                            </p:stCondLst>
                            <p:childTnLst>
                              <p:par>
                                <p:cTn id="179" presetID="2" presetClass="entr" presetSubtype="4" fill="hold" grpId="0" nodeType="clickEffect">
                                  <p:stCondLst>
                                    <p:cond delay="0"/>
                                  </p:stCondLst>
                                  <p:childTnLst>
                                    <p:set>
                                      <p:cBhvr>
                                        <p:cTn id="180" dur="1" fill="hold">
                                          <p:stCondLst>
                                            <p:cond delay="0"/>
                                          </p:stCondLst>
                                        </p:cTn>
                                        <p:tgtEl>
                                          <p:spTgt spid="37957"/>
                                        </p:tgtEl>
                                        <p:attrNameLst>
                                          <p:attrName>style.visibility</p:attrName>
                                        </p:attrNameLst>
                                      </p:cBhvr>
                                      <p:to>
                                        <p:strVal val="visible"/>
                                      </p:to>
                                    </p:set>
                                    <p:anim calcmode="lin" valueType="num">
                                      <p:cBhvr additive="base">
                                        <p:cTn id="181" dur="500" fill="hold"/>
                                        <p:tgtEl>
                                          <p:spTgt spid="37957"/>
                                        </p:tgtEl>
                                        <p:attrNameLst>
                                          <p:attrName>ppt_x</p:attrName>
                                        </p:attrNameLst>
                                      </p:cBhvr>
                                      <p:tavLst>
                                        <p:tav tm="0">
                                          <p:val>
                                            <p:strVal val="#ppt_x"/>
                                          </p:val>
                                        </p:tav>
                                        <p:tav tm="100000">
                                          <p:val>
                                            <p:strVal val="#ppt_x"/>
                                          </p:val>
                                        </p:tav>
                                      </p:tavLst>
                                    </p:anim>
                                    <p:anim calcmode="lin" valueType="num">
                                      <p:cBhvr additive="base">
                                        <p:cTn id="182" dur="500" fill="hold"/>
                                        <p:tgtEl>
                                          <p:spTgt spid="37957"/>
                                        </p:tgtEl>
                                        <p:attrNameLst>
                                          <p:attrName>ppt_y</p:attrName>
                                        </p:attrNameLst>
                                      </p:cBhvr>
                                      <p:tavLst>
                                        <p:tav tm="0">
                                          <p:val>
                                            <p:strVal val="1+#ppt_h/2"/>
                                          </p:val>
                                        </p:tav>
                                        <p:tav tm="100000">
                                          <p:val>
                                            <p:strVal val="#ppt_y"/>
                                          </p:val>
                                        </p:tav>
                                      </p:tavLst>
                                    </p:anim>
                                  </p:childTnLst>
                                </p:cTn>
                              </p:par>
                            </p:childTnLst>
                          </p:cTn>
                        </p:par>
                      </p:childTnLst>
                    </p:cTn>
                  </p:par>
                  <p:par>
                    <p:cTn id="183" fill="hold">
                      <p:stCondLst>
                        <p:cond delay="indefinite"/>
                      </p:stCondLst>
                      <p:childTnLst>
                        <p:par>
                          <p:cTn id="184" fill="hold">
                            <p:stCondLst>
                              <p:cond delay="0"/>
                            </p:stCondLst>
                            <p:childTnLst>
                              <p:par>
                                <p:cTn id="185" presetID="2" presetClass="entr" presetSubtype="4" fill="hold" grpId="0" nodeType="clickEffect">
                                  <p:stCondLst>
                                    <p:cond delay="0"/>
                                  </p:stCondLst>
                                  <p:childTnLst>
                                    <p:set>
                                      <p:cBhvr>
                                        <p:cTn id="186" dur="1" fill="hold">
                                          <p:stCondLst>
                                            <p:cond delay="0"/>
                                          </p:stCondLst>
                                        </p:cTn>
                                        <p:tgtEl>
                                          <p:spTgt spid="37924"/>
                                        </p:tgtEl>
                                        <p:attrNameLst>
                                          <p:attrName>style.visibility</p:attrName>
                                        </p:attrNameLst>
                                      </p:cBhvr>
                                      <p:to>
                                        <p:strVal val="visible"/>
                                      </p:to>
                                    </p:set>
                                    <p:anim calcmode="lin" valueType="num">
                                      <p:cBhvr additive="base">
                                        <p:cTn id="187" dur="500" fill="hold"/>
                                        <p:tgtEl>
                                          <p:spTgt spid="37924"/>
                                        </p:tgtEl>
                                        <p:attrNameLst>
                                          <p:attrName>ppt_x</p:attrName>
                                        </p:attrNameLst>
                                      </p:cBhvr>
                                      <p:tavLst>
                                        <p:tav tm="0">
                                          <p:val>
                                            <p:strVal val="#ppt_x"/>
                                          </p:val>
                                        </p:tav>
                                        <p:tav tm="100000">
                                          <p:val>
                                            <p:strVal val="#ppt_x"/>
                                          </p:val>
                                        </p:tav>
                                      </p:tavLst>
                                    </p:anim>
                                    <p:anim calcmode="lin" valueType="num">
                                      <p:cBhvr additive="base">
                                        <p:cTn id="188" dur="500" fill="hold"/>
                                        <p:tgtEl>
                                          <p:spTgt spid="37924"/>
                                        </p:tgtEl>
                                        <p:attrNameLst>
                                          <p:attrName>ppt_y</p:attrName>
                                        </p:attrNameLst>
                                      </p:cBhvr>
                                      <p:tavLst>
                                        <p:tav tm="0">
                                          <p:val>
                                            <p:strVal val="1+#ppt_h/2"/>
                                          </p:val>
                                        </p:tav>
                                        <p:tav tm="100000">
                                          <p:val>
                                            <p:strVal val="#ppt_y"/>
                                          </p:val>
                                        </p:tav>
                                      </p:tavLst>
                                    </p:anim>
                                  </p:childTnLst>
                                </p:cTn>
                              </p:par>
                            </p:childTnLst>
                          </p:cTn>
                        </p:par>
                      </p:childTnLst>
                    </p:cTn>
                  </p:par>
                  <p:par>
                    <p:cTn id="189" fill="hold">
                      <p:stCondLst>
                        <p:cond delay="indefinite"/>
                      </p:stCondLst>
                      <p:childTnLst>
                        <p:par>
                          <p:cTn id="190" fill="hold">
                            <p:stCondLst>
                              <p:cond delay="0"/>
                            </p:stCondLst>
                            <p:childTnLst>
                              <p:par>
                                <p:cTn id="191" presetID="2" presetClass="entr" presetSubtype="4" fill="hold" grpId="0" nodeType="clickEffect">
                                  <p:stCondLst>
                                    <p:cond delay="0"/>
                                  </p:stCondLst>
                                  <p:childTnLst>
                                    <p:set>
                                      <p:cBhvr>
                                        <p:cTn id="192" dur="1" fill="hold">
                                          <p:stCondLst>
                                            <p:cond delay="0"/>
                                          </p:stCondLst>
                                        </p:cTn>
                                        <p:tgtEl>
                                          <p:spTgt spid="37958"/>
                                        </p:tgtEl>
                                        <p:attrNameLst>
                                          <p:attrName>style.visibility</p:attrName>
                                        </p:attrNameLst>
                                      </p:cBhvr>
                                      <p:to>
                                        <p:strVal val="visible"/>
                                      </p:to>
                                    </p:set>
                                    <p:anim calcmode="lin" valueType="num">
                                      <p:cBhvr additive="base">
                                        <p:cTn id="193" dur="500" fill="hold"/>
                                        <p:tgtEl>
                                          <p:spTgt spid="37958"/>
                                        </p:tgtEl>
                                        <p:attrNameLst>
                                          <p:attrName>ppt_x</p:attrName>
                                        </p:attrNameLst>
                                      </p:cBhvr>
                                      <p:tavLst>
                                        <p:tav tm="0">
                                          <p:val>
                                            <p:strVal val="#ppt_x"/>
                                          </p:val>
                                        </p:tav>
                                        <p:tav tm="100000">
                                          <p:val>
                                            <p:strVal val="#ppt_x"/>
                                          </p:val>
                                        </p:tav>
                                      </p:tavLst>
                                    </p:anim>
                                    <p:anim calcmode="lin" valueType="num">
                                      <p:cBhvr additive="base">
                                        <p:cTn id="194" dur="500" fill="hold"/>
                                        <p:tgtEl>
                                          <p:spTgt spid="37958"/>
                                        </p:tgtEl>
                                        <p:attrNameLst>
                                          <p:attrName>ppt_y</p:attrName>
                                        </p:attrNameLst>
                                      </p:cBhvr>
                                      <p:tavLst>
                                        <p:tav tm="0">
                                          <p:val>
                                            <p:strVal val="1+#ppt_h/2"/>
                                          </p:val>
                                        </p:tav>
                                        <p:tav tm="100000">
                                          <p:val>
                                            <p:strVal val="#ppt_y"/>
                                          </p:val>
                                        </p:tav>
                                      </p:tavLst>
                                    </p:anim>
                                  </p:childTnLst>
                                </p:cTn>
                              </p:par>
                            </p:childTnLst>
                          </p:cTn>
                        </p:par>
                      </p:childTnLst>
                    </p:cTn>
                  </p:par>
                  <p:par>
                    <p:cTn id="195" fill="hold">
                      <p:stCondLst>
                        <p:cond delay="indefinite"/>
                      </p:stCondLst>
                      <p:childTnLst>
                        <p:par>
                          <p:cTn id="196" fill="hold">
                            <p:stCondLst>
                              <p:cond delay="0"/>
                            </p:stCondLst>
                            <p:childTnLst>
                              <p:par>
                                <p:cTn id="197" presetID="2" presetClass="entr" presetSubtype="4" fill="hold" grpId="0" nodeType="clickEffect">
                                  <p:stCondLst>
                                    <p:cond delay="0"/>
                                  </p:stCondLst>
                                  <p:childTnLst>
                                    <p:set>
                                      <p:cBhvr>
                                        <p:cTn id="198" dur="1" fill="hold">
                                          <p:stCondLst>
                                            <p:cond delay="0"/>
                                          </p:stCondLst>
                                        </p:cTn>
                                        <p:tgtEl>
                                          <p:spTgt spid="37936"/>
                                        </p:tgtEl>
                                        <p:attrNameLst>
                                          <p:attrName>style.visibility</p:attrName>
                                        </p:attrNameLst>
                                      </p:cBhvr>
                                      <p:to>
                                        <p:strVal val="visible"/>
                                      </p:to>
                                    </p:set>
                                    <p:anim calcmode="lin" valueType="num">
                                      <p:cBhvr additive="base">
                                        <p:cTn id="199" dur="500" fill="hold"/>
                                        <p:tgtEl>
                                          <p:spTgt spid="37936"/>
                                        </p:tgtEl>
                                        <p:attrNameLst>
                                          <p:attrName>ppt_x</p:attrName>
                                        </p:attrNameLst>
                                      </p:cBhvr>
                                      <p:tavLst>
                                        <p:tav tm="0">
                                          <p:val>
                                            <p:strVal val="#ppt_x"/>
                                          </p:val>
                                        </p:tav>
                                        <p:tav tm="100000">
                                          <p:val>
                                            <p:strVal val="#ppt_x"/>
                                          </p:val>
                                        </p:tav>
                                      </p:tavLst>
                                    </p:anim>
                                    <p:anim calcmode="lin" valueType="num">
                                      <p:cBhvr additive="base">
                                        <p:cTn id="200" dur="500" fill="hold"/>
                                        <p:tgtEl>
                                          <p:spTgt spid="37936"/>
                                        </p:tgtEl>
                                        <p:attrNameLst>
                                          <p:attrName>ppt_y</p:attrName>
                                        </p:attrNameLst>
                                      </p:cBhvr>
                                      <p:tavLst>
                                        <p:tav tm="0">
                                          <p:val>
                                            <p:strVal val="1+#ppt_h/2"/>
                                          </p:val>
                                        </p:tav>
                                        <p:tav tm="100000">
                                          <p:val>
                                            <p:strVal val="#ppt_y"/>
                                          </p:val>
                                        </p:tav>
                                      </p:tavLst>
                                    </p:anim>
                                  </p:childTnLst>
                                </p:cTn>
                              </p:par>
                            </p:childTnLst>
                          </p:cTn>
                        </p:par>
                      </p:childTnLst>
                    </p:cTn>
                  </p:par>
                  <p:par>
                    <p:cTn id="201" fill="hold">
                      <p:stCondLst>
                        <p:cond delay="indefinite"/>
                      </p:stCondLst>
                      <p:childTnLst>
                        <p:par>
                          <p:cTn id="202" fill="hold">
                            <p:stCondLst>
                              <p:cond delay="0"/>
                            </p:stCondLst>
                            <p:childTnLst>
                              <p:par>
                                <p:cTn id="203" presetID="2" presetClass="entr" presetSubtype="4" fill="hold" grpId="0" nodeType="clickEffect">
                                  <p:stCondLst>
                                    <p:cond delay="0"/>
                                  </p:stCondLst>
                                  <p:childTnLst>
                                    <p:set>
                                      <p:cBhvr>
                                        <p:cTn id="204" dur="1" fill="hold">
                                          <p:stCondLst>
                                            <p:cond delay="0"/>
                                          </p:stCondLst>
                                        </p:cTn>
                                        <p:tgtEl>
                                          <p:spTgt spid="37959"/>
                                        </p:tgtEl>
                                        <p:attrNameLst>
                                          <p:attrName>style.visibility</p:attrName>
                                        </p:attrNameLst>
                                      </p:cBhvr>
                                      <p:to>
                                        <p:strVal val="visible"/>
                                      </p:to>
                                    </p:set>
                                    <p:anim calcmode="lin" valueType="num">
                                      <p:cBhvr additive="base">
                                        <p:cTn id="205" dur="500" fill="hold"/>
                                        <p:tgtEl>
                                          <p:spTgt spid="37959"/>
                                        </p:tgtEl>
                                        <p:attrNameLst>
                                          <p:attrName>ppt_x</p:attrName>
                                        </p:attrNameLst>
                                      </p:cBhvr>
                                      <p:tavLst>
                                        <p:tav tm="0">
                                          <p:val>
                                            <p:strVal val="#ppt_x"/>
                                          </p:val>
                                        </p:tav>
                                        <p:tav tm="100000">
                                          <p:val>
                                            <p:strVal val="#ppt_x"/>
                                          </p:val>
                                        </p:tav>
                                      </p:tavLst>
                                    </p:anim>
                                    <p:anim calcmode="lin" valueType="num">
                                      <p:cBhvr additive="base">
                                        <p:cTn id="206" dur="500" fill="hold"/>
                                        <p:tgtEl>
                                          <p:spTgt spid="37959"/>
                                        </p:tgtEl>
                                        <p:attrNameLst>
                                          <p:attrName>ppt_y</p:attrName>
                                        </p:attrNameLst>
                                      </p:cBhvr>
                                      <p:tavLst>
                                        <p:tav tm="0">
                                          <p:val>
                                            <p:strVal val="1+#ppt_h/2"/>
                                          </p:val>
                                        </p:tav>
                                        <p:tav tm="100000">
                                          <p:val>
                                            <p:strVal val="#ppt_y"/>
                                          </p:val>
                                        </p:tav>
                                      </p:tavLst>
                                    </p:anim>
                                  </p:childTnLst>
                                </p:cTn>
                              </p:par>
                            </p:childTnLst>
                          </p:cTn>
                        </p:par>
                      </p:childTnLst>
                    </p:cTn>
                  </p:par>
                  <p:par>
                    <p:cTn id="207" fill="hold">
                      <p:stCondLst>
                        <p:cond delay="indefinite"/>
                      </p:stCondLst>
                      <p:childTnLst>
                        <p:par>
                          <p:cTn id="208" fill="hold">
                            <p:stCondLst>
                              <p:cond delay="0"/>
                            </p:stCondLst>
                            <p:childTnLst>
                              <p:par>
                                <p:cTn id="209" presetID="2" presetClass="entr" presetSubtype="4" fill="hold" grpId="0" nodeType="clickEffect">
                                  <p:stCondLst>
                                    <p:cond delay="0"/>
                                  </p:stCondLst>
                                  <p:childTnLst>
                                    <p:set>
                                      <p:cBhvr>
                                        <p:cTn id="210" dur="1" fill="hold">
                                          <p:stCondLst>
                                            <p:cond delay="0"/>
                                          </p:stCondLst>
                                        </p:cTn>
                                        <p:tgtEl>
                                          <p:spTgt spid="37963"/>
                                        </p:tgtEl>
                                        <p:attrNameLst>
                                          <p:attrName>style.visibility</p:attrName>
                                        </p:attrNameLst>
                                      </p:cBhvr>
                                      <p:to>
                                        <p:strVal val="visible"/>
                                      </p:to>
                                    </p:set>
                                    <p:anim calcmode="lin" valueType="num">
                                      <p:cBhvr additive="base">
                                        <p:cTn id="211" dur="500" fill="hold"/>
                                        <p:tgtEl>
                                          <p:spTgt spid="37963"/>
                                        </p:tgtEl>
                                        <p:attrNameLst>
                                          <p:attrName>ppt_x</p:attrName>
                                        </p:attrNameLst>
                                      </p:cBhvr>
                                      <p:tavLst>
                                        <p:tav tm="0">
                                          <p:val>
                                            <p:strVal val="#ppt_x"/>
                                          </p:val>
                                        </p:tav>
                                        <p:tav tm="100000">
                                          <p:val>
                                            <p:strVal val="#ppt_x"/>
                                          </p:val>
                                        </p:tav>
                                      </p:tavLst>
                                    </p:anim>
                                    <p:anim calcmode="lin" valueType="num">
                                      <p:cBhvr additive="base">
                                        <p:cTn id="212" dur="500" fill="hold"/>
                                        <p:tgtEl>
                                          <p:spTgt spid="37963"/>
                                        </p:tgtEl>
                                        <p:attrNameLst>
                                          <p:attrName>ppt_y</p:attrName>
                                        </p:attrNameLst>
                                      </p:cBhvr>
                                      <p:tavLst>
                                        <p:tav tm="0">
                                          <p:val>
                                            <p:strVal val="1+#ppt_h/2"/>
                                          </p:val>
                                        </p:tav>
                                        <p:tav tm="100000">
                                          <p:val>
                                            <p:strVal val="#ppt_y"/>
                                          </p:val>
                                        </p:tav>
                                      </p:tavLst>
                                    </p:anim>
                                  </p:childTnLst>
                                </p:cTn>
                              </p:par>
                            </p:childTnLst>
                          </p:cTn>
                        </p:par>
                      </p:childTnLst>
                    </p:cTn>
                  </p:par>
                  <p:par>
                    <p:cTn id="213" fill="hold">
                      <p:stCondLst>
                        <p:cond delay="indefinite"/>
                      </p:stCondLst>
                      <p:childTnLst>
                        <p:par>
                          <p:cTn id="214" fill="hold">
                            <p:stCondLst>
                              <p:cond delay="0"/>
                            </p:stCondLst>
                            <p:childTnLst>
                              <p:par>
                                <p:cTn id="215" presetID="2" presetClass="entr" presetSubtype="4" fill="hold" grpId="0" nodeType="clickEffect">
                                  <p:stCondLst>
                                    <p:cond delay="0"/>
                                  </p:stCondLst>
                                  <p:childTnLst>
                                    <p:set>
                                      <p:cBhvr>
                                        <p:cTn id="216" dur="1" fill="hold">
                                          <p:stCondLst>
                                            <p:cond delay="0"/>
                                          </p:stCondLst>
                                        </p:cTn>
                                        <p:tgtEl>
                                          <p:spTgt spid="37907"/>
                                        </p:tgtEl>
                                        <p:attrNameLst>
                                          <p:attrName>style.visibility</p:attrName>
                                        </p:attrNameLst>
                                      </p:cBhvr>
                                      <p:to>
                                        <p:strVal val="visible"/>
                                      </p:to>
                                    </p:set>
                                    <p:anim calcmode="lin" valueType="num">
                                      <p:cBhvr additive="base">
                                        <p:cTn id="217" dur="500" fill="hold"/>
                                        <p:tgtEl>
                                          <p:spTgt spid="37907"/>
                                        </p:tgtEl>
                                        <p:attrNameLst>
                                          <p:attrName>ppt_x</p:attrName>
                                        </p:attrNameLst>
                                      </p:cBhvr>
                                      <p:tavLst>
                                        <p:tav tm="0">
                                          <p:val>
                                            <p:strVal val="#ppt_x"/>
                                          </p:val>
                                        </p:tav>
                                        <p:tav tm="100000">
                                          <p:val>
                                            <p:strVal val="#ppt_x"/>
                                          </p:val>
                                        </p:tav>
                                      </p:tavLst>
                                    </p:anim>
                                    <p:anim calcmode="lin" valueType="num">
                                      <p:cBhvr additive="base">
                                        <p:cTn id="218" dur="500" fill="hold"/>
                                        <p:tgtEl>
                                          <p:spTgt spid="37907"/>
                                        </p:tgtEl>
                                        <p:attrNameLst>
                                          <p:attrName>ppt_y</p:attrName>
                                        </p:attrNameLst>
                                      </p:cBhvr>
                                      <p:tavLst>
                                        <p:tav tm="0">
                                          <p:val>
                                            <p:strVal val="1+#ppt_h/2"/>
                                          </p:val>
                                        </p:tav>
                                        <p:tav tm="100000">
                                          <p:val>
                                            <p:strVal val="#ppt_y"/>
                                          </p:val>
                                        </p:tav>
                                      </p:tavLst>
                                    </p:anim>
                                  </p:childTnLst>
                                </p:cTn>
                              </p:par>
                            </p:childTnLst>
                          </p:cTn>
                        </p:par>
                      </p:childTnLst>
                    </p:cTn>
                  </p:par>
                  <p:par>
                    <p:cTn id="219" fill="hold">
                      <p:stCondLst>
                        <p:cond delay="indefinite"/>
                      </p:stCondLst>
                      <p:childTnLst>
                        <p:par>
                          <p:cTn id="220" fill="hold">
                            <p:stCondLst>
                              <p:cond delay="0"/>
                            </p:stCondLst>
                            <p:childTnLst>
                              <p:par>
                                <p:cTn id="221" presetID="2" presetClass="entr" presetSubtype="4" fill="hold" grpId="0" nodeType="clickEffect">
                                  <p:stCondLst>
                                    <p:cond delay="0"/>
                                  </p:stCondLst>
                                  <p:childTnLst>
                                    <p:set>
                                      <p:cBhvr>
                                        <p:cTn id="222" dur="1" fill="hold">
                                          <p:stCondLst>
                                            <p:cond delay="0"/>
                                          </p:stCondLst>
                                        </p:cTn>
                                        <p:tgtEl>
                                          <p:spTgt spid="37960"/>
                                        </p:tgtEl>
                                        <p:attrNameLst>
                                          <p:attrName>style.visibility</p:attrName>
                                        </p:attrNameLst>
                                      </p:cBhvr>
                                      <p:to>
                                        <p:strVal val="visible"/>
                                      </p:to>
                                    </p:set>
                                    <p:anim calcmode="lin" valueType="num">
                                      <p:cBhvr additive="base">
                                        <p:cTn id="223" dur="500" fill="hold"/>
                                        <p:tgtEl>
                                          <p:spTgt spid="37960"/>
                                        </p:tgtEl>
                                        <p:attrNameLst>
                                          <p:attrName>ppt_x</p:attrName>
                                        </p:attrNameLst>
                                      </p:cBhvr>
                                      <p:tavLst>
                                        <p:tav tm="0">
                                          <p:val>
                                            <p:strVal val="#ppt_x"/>
                                          </p:val>
                                        </p:tav>
                                        <p:tav tm="100000">
                                          <p:val>
                                            <p:strVal val="#ppt_x"/>
                                          </p:val>
                                        </p:tav>
                                      </p:tavLst>
                                    </p:anim>
                                    <p:anim calcmode="lin" valueType="num">
                                      <p:cBhvr additive="base">
                                        <p:cTn id="224" dur="500" fill="hold"/>
                                        <p:tgtEl>
                                          <p:spTgt spid="37960"/>
                                        </p:tgtEl>
                                        <p:attrNameLst>
                                          <p:attrName>ppt_y</p:attrName>
                                        </p:attrNameLst>
                                      </p:cBhvr>
                                      <p:tavLst>
                                        <p:tav tm="0">
                                          <p:val>
                                            <p:strVal val="1+#ppt_h/2"/>
                                          </p:val>
                                        </p:tav>
                                        <p:tav tm="100000">
                                          <p:val>
                                            <p:strVal val="#ppt_y"/>
                                          </p:val>
                                        </p:tav>
                                      </p:tavLst>
                                    </p:anim>
                                  </p:childTnLst>
                                </p:cTn>
                              </p:par>
                            </p:childTnLst>
                          </p:cTn>
                        </p:par>
                      </p:childTnLst>
                    </p:cTn>
                  </p:par>
                  <p:par>
                    <p:cTn id="225" fill="hold">
                      <p:stCondLst>
                        <p:cond delay="indefinite"/>
                      </p:stCondLst>
                      <p:childTnLst>
                        <p:par>
                          <p:cTn id="226" fill="hold">
                            <p:stCondLst>
                              <p:cond delay="0"/>
                            </p:stCondLst>
                            <p:childTnLst>
                              <p:par>
                                <p:cTn id="227" presetID="2" presetClass="entr" presetSubtype="4" fill="hold" grpId="0" nodeType="clickEffect">
                                  <p:stCondLst>
                                    <p:cond delay="0"/>
                                  </p:stCondLst>
                                  <p:childTnLst>
                                    <p:set>
                                      <p:cBhvr>
                                        <p:cTn id="228" dur="1" fill="hold">
                                          <p:stCondLst>
                                            <p:cond delay="0"/>
                                          </p:stCondLst>
                                        </p:cTn>
                                        <p:tgtEl>
                                          <p:spTgt spid="37937"/>
                                        </p:tgtEl>
                                        <p:attrNameLst>
                                          <p:attrName>style.visibility</p:attrName>
                                        </p:attrNameLst>
                                      </p:cBhvr>
                                      <p:to>
                                        <p:strVal val="visible"/>
                                      </p:to>
                                    </p:set>
                                    <p:anim calcmode="lin" valueType="num">
                                      <p:cBhvr additive="base">
                                        <p:cTn id="229" dur="500" fill="hold"/>
                                        <p:tgtEl>
                                          <p:spTgt spid="37937"/>
                                        </p:tgtEl>
                                        <p:attrNameLst>
                                          <p:attrName>ppt_x</p:attrName>
                                        </p:attrNameLst>
                                      </p:cBhvr>
                                      <p:tavLst>
                                        <p:tav tm="0">
                                          <p:val>
                                            <p:strVal val="#ppt_x"/>
                                          </p:val>
                                        </p:tav>
                                        <p:tav tm="100000">
                                          <p:val>
                                            <p:strVal val="#ppt_x"/>
                                          </p:val>
                                        </p:tav>
                                      </p:tavLst>
                                    </p:anim>
                                    <p:anim calcmode="lin" valueType="num">
                                      <p:cBhvr additive="base">
                                        <p:cTn id="230" dur="500" fill="hold"/>
                                        <p:tgtEl>
                                          <p:spTgt spid="37937"/>
                                        </p:tgtEl>
                                        <p:attrNameLst>
                                          <p:attrName>ppt_y</p:attrName>
                                        </p:attrNameLst>
                                      </p:cBhvr>
                                      <p:tavLst>
                                        <p:tav tm="0">
                                          <p:val>
                                            <p:strVal val="1+#ppt_h/2"/>
                                          </p:val>
                                        </p:tav>
                                        <p:tav tm="100000">
                                          <p:val>
                                            <p:strVal val="#ppt_y"/>
                                          </p:val>
                                        </p:tav>
                                      </p:tavLst>
                                    </p:anim>
                                  </p:childTnLst>
                                </p:cTn>
                              </p:par>
                            </p:childTnLst>
                          </p:cTn>
                        </p:par>
                      </p:childTnLst>
                    </p:cTn>
                  </p:par>
                  <p:par>
                    <p:cTn id="231" fill="hold">
                      <p:stCondLst>
                        <p:cond delay="indefinite"/>
                      </p:stCondLst>
                      <p:childTnLst>
                        <p:par>
                          <p:cTn id="232" fill="hold">
                            <p:stCondLst>
                              <p:cond delay="0"/>
                            </p:stCondLst>
                            <p:childTnLst>
                              <p:par>
                                <p:cTn id="233" presetID="2" presetClass="entr" presetSubtype="4" fill="hold" grpId="0" nodeType="clickEffect">
                                  <p:stCondLst>
                                    <p:cond delay="0"/>
                                  </p:stCondLst>
                                  <p:childTnLst>
                                    <p:set>
                                      <p:cBhvr>
                                        <p:cTn id="234" dur="1" fill="hold">
                                          <p:stCondLst>
                                            <p:cond delay="0"/>
                                          </p:stCondLst>
                                        </p:cTn>
                                        <p:tgtEl>
                                          <p:spTgt spid="37961"/>
                                        </p:tgtEl>
                                        <p:attrNameLst>
                                          <p:attrName>style.visibility</p:attrName>
                                        </p:attrNameLst>
                                      </p:cBhvr>
                                      <p:to>
                                        <p:strVal val="visible"/>
                                      </p:to>
                                    </p:set>
                                    <p:anim calcmode="lin" valueType="num">
                                      <p:cBhvr additive="base">
                                        <p:cTn id="235" dur="500" fill="hold"/>
                                        <p:tgtEl>
                                          <p:spTgt spid="37961"/>
                                        </p:tgtEl>
                                        <p:attrNameLst>
                                          <p:attrName>ppt_x</p:attrName>
                                        </p:attrNameLst>
                                      </p:cBhvr>
                                      <p:tavLst>
                                        <p:tav tm="0">
                                          <p:val>
                                            <p:strVal val="#ppt_x"/>
                                          </p:val>
                                        </p:tav>
                                        <p:tav tm="100000">
                                          <p:val>
                                            <p:strVal val="#ppt_x"/>
                                          </p:val>
                                        </p:tav>
                                      </p:tavLst>
                                    </p:anim>
                                    <p:anim calcmode="lin" valueType="num">
                                      <p:cBhvr additive="base">
                                        <p:cTn id="236" dur="500" fill="hold"/>
                                        <p:tgtEl>
                                          <p:spTgt spid="37961"/>
                                        </p:tgtEl>
                                        <p:attrNameLst>
                                          <p:attrName>ppt_y</p:attrName>
                                        </p:attrNameLst>
                                      </p:cBhvr>
                                      <p:tavLst>
                                        <p:tav tm="0">
                                          <p:val>
                                            <p:strVal val="1+#ppt_h/2"/>
                                          </p:val>
                                        </p:tav>
                                        <p:tav tm="100000">
                                          <p:val>
                                            <p:strVal val="#ppt_y"/>
                                          </p:val>
                                        </p:tav>
                                      </p:tavLst>
                                    </p:anim>
                                  </p:childTnLst>
                                </p:cTn>
                              </p:par>
                            </p:childTnLst>
                          </p:cTn>
                        </p:par>
                      </p:childTnLst>
                    </p:cTn>
                  </p:par>
                  <p:par>
                    <p:cTn id="237" fill="hold">
                      <p:stCondLst>
                        <p:cond delay="indefinite"/>
                      </p:stCondLst>
                      <p:childTnLst>
                        <p:par>
                          <p:cTn id="238" fill="hold">
                            <p:stCondLst>
                              <p:cond delay="0"/>
                            </p:stCondLst>
                            <p:childTnLst>
                              <p:par>
                                <p:cTn id="239" presetID="2" presetClass="entr" presetSubtype="4" fill="hold" grpId="0" nodeType="clickEffect">
                                  <p:stCondLst>
                                    <p:cond delay="0"/>
                                  </p:stCondLst>
                                  <p:childTnLst>
                                    <p:set>
                                      <p:cBhvr>
                                        <p:cTn id="240" dur="1" fill="hold">
                                          <p:stCondLst>
                                            <p:cond delay="0"/>
                                          </p:stCondLst>
                                        </p:cTn>
                                        <p:tgtEl>
                                          <p:spTgt spid="37962"/>
                                        </p:tgtEl>
                                        <p:attrNameLst>
                                          <p:attrName>style.visibility</p:attrName>
                                        </p:attrNameLst>
                                      </p:cBhvr>
                                      <p:to>
                                        <p:strVal val="visible"/>
                                      </p:to>
                                    </p:set>
                                    <p:anim calcmode="lin" valueType="num">
                                      <p:cBhvr additive="base">
                                        <p:cTn id="241" dur="500" fill="hold"/>
                                        <p:tgtEl>
                                          <p:spTgt spid="37962"/>
                                        </p:tgtEl>
                                        <p:attrNameLst>
                                          <p:attrName>ppt_x</p:attrName>
                                        </p:attrNameLst>
                                      </p:cBhvr>
                                      <p:tavLst>
                                        <p:tav tm="0">
                                          <p:val>
                                            <p:strVal val="#ppt_x"/>
                                          </p:val>
                                        </p:tav>
                                        <p:tav tm="100000">
                                          <p:val>
                                            <p:strVal val="#ppt_x"/>
                                          </p:val>
                                        </p:tav>
                                      </p:tavLst>
                                    </p:anim>
                                    <p:anim calcmode="lin" valueType="num">
                                      <p:cBhvr additive="base">
                                        <p:cTn id="242" dur="500" fill="hold"/>
                                        <p:tgtEl>
                                          <p:spTgt spid="37962"/>
                                        </p:tgtEl>
                                        <p:attrNameLst>
                                          <p:attrName>ppt_y</p:attrName>
                                        </p:attrNameLst>
                                      </p:cBhvr>
                                      <p:tavLst>
                                        <p:tav tm="0">
                                          <p:val>
                                            <p:strVal val="1+#ppt_h/2"/>
                                          </p:val>
                                        </p:tav>
                                        <p:tav tm="100000">
                                          <p:val>
                                            <p:strVal val="#ppt_y"/>
                                          </p:val>
                                        </p:tav>
                                      </p:tavLst>
                                    </p:anim>
                                  </p:childTnLst>
                                </p:cTn>
                              </p:par>
                            </p:childTnLst>
                          </p:cTn>
                        </p:par>
                      </p:childTnLst>
                    </p:cTn>
                  </p:par>
                  <p:par>
                    <p:cTn id="243" fill="hold">
                      <p:stCondLst>
                        <p:cond delay="indefinite"/>
                      </p:stCondLst>
                      <p:childTnLst>
                        <p:par>
                          <p:cTn id="244" fill="hold">
                            <p:stCondLst>
                              <p:cond delay="0"/>
                            </p:stCondLst>
                            <p:childTnLst>
                              <p:par>
                                <p:cTn id="245" presetID="2" presetClass="exit" presetSubtype="4" fill="hold" grpId="1" nodeType="clickEffect">
                                  <p:stCondLst>
                                    <p:cond delay="0"/>
                                  </p:stCondLst>
                                  <p:childTnLst>
                                    <p:anim calcmode="lin" valueType="num">
                                      <p:cBhvr additive="base">
                                        <p:cTn id="246" dur="500"/>
                                        <p:tgtEl>
                                          <p:spTgt spid="37962"/>
                                        </p:tgtEl>
                                        <p:attrNameLst>
                                          <p:attrName>ppt_x</p:attrName>
                                        </p:attrNameLst>
                                      </p:cBhvr>
                                      <p:tavLst>
                                        <p:tav tm="0">
                                          <p:val>
                                            <p:strVal val="ppt_x"/>
                                          </p:val>
                                        </p:tav>
                                        <p:tav tm="100000">
                                          <p:val>
                                            <p:strVal val="ppt_x"/>
                                          </p:val>
                                        </p:tav>
                                      </p:tavLst>
                                    </p:anim>
                                    <p:anim calcmode="lin" valueType="num">
                                      <p:cBhvr additive="base">
                                        <p:cTn id="247" dur="500"/>
                                        <p:tgtEl>
                                          <p:spTgt spid="37962"/>
                                        </p:tgtEl>
                                        <p:attrNameLst>
                                          <p:attrName>ppt_y</p:attrName>
                                        </p:attrNameLst>
                                      </p:cBhvr>
                                      <p:tavLst>
                                        <p:tav tm="0">
                                          <p:val>
                                            <p:strVal val="ppt_y"/>
                                          </p:val>
                                        </p:tav>
                                        <p:tav tm="100000">
                                          <p:val>
                                            <p:strVal val="1+ppt_h/2"/>
                                          </p:val>
                                        </p:tav>
                                      </p:tavLst>
                                    </p:anim>
                                    <p:set>
                                      <p:cBhvr>
                                        <p:cTn id="248" dur="1" fill="hold">
                                          <p:stCondLst>
                                            <p:cond delay="499"/>
                                          </p:stCondLst>
                                        </p:cTn>
                                        <p:tgtEl>
                                          <p:spTgt spid="3796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894" grpId="0"/>
      <p:bldP spid="37897" grpId="0"/>
      <p:bldP spid="37902" grpId="0"/>
      <p:bldP spid="37904" grpId="0"/>
      <p:bldP spid="37907" grpId="0"/>
      <p:bldP spid="37923" grpId="0"/>
      <p:bldP spid="37924" grpId="0"/>
      <p:bldP spid="37925" grpId="0"/>
      <p:bldP spid="37925" grpId="1"/>
      <p:bldP spid="37936" grpId="0"/>
      <p:bldP spid="37937" grpId="0"/>
      <p:bldP spid="37938" grpId="0"/>
      <p:bldP spid="37939" grpId="0"/>
      <p:bldP spid="37940" grpId="0"/>
      <p:bldP spid="37941" grpId="0"/>
      <p:bldP spid="37942" grpId="0"/>
      <p:bldP spid="37942" grpId="1"/>
      <p:bldP spid="37943" grpId="0" animBg="1"/>
      <p:bldP spid="37944" grpId="0" animBg="1"/>
      <p:bldP spid="37945" grpId="0" animBg="1"/>
      <p:bldP spid="37946" grpId="0" animBg="1"/>
      <p:bldP spid="37947" grpId="0" animBg="1"/>
      <p:bldP spid="37948" grpId="0" animBg="1"/>
      <p:bldP spid="37949" grpId="0" animBg="1"/>
      <p:bldP spid="37950" grpId="0" animBg="1"/>
      <p:bldP spid="37951" grpId="0" animBg="1"/>
      <p:bldP spid="37953" grpId="0"/>
      <p:bldP spid="37953" grpId="1"/>
      <p:bldP spid="37954" grpId="0" animBg="1"/>
      <p:bldP spid="37955" grpId="0" animBg="1"/>
      <p:bldP spid="37956" grpId="0"/>
      <p:bldP spid="37957" grpId="0" animBg="1"/>
      <p:bldP spid="37958" grpId="0" animBg="1"/>
      <p:bldP spid="37959" grpId="0" animBg="1"/>
      <p:bldP spid="37960" grpId="0" animBg="1"/>
      <p:bldP spid="37961" grpId="0" animBg="1"/>
      <p:bldP spid="37962" grpId="0"/>
      <p:bldP spid="37962" grpId="1"/>
      <p:bldP spid="37963" grpId="0"/>
      <p:bldP spid="37964" grpId="0" animBg="1"/>
      <p:bldP spid="37965"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ctrTitle"/>
          </p:nvPr>
        </p:nvSpPr>
        <p:spPr/>
        <p:txBody>
          <a:bodyPr vert="horz" wrap="square" lIns="91440" tIns="45720" rIns="91440" bIns="45720" numCol="1" anchor="b" anchorCtr="0" compatLnSpc="1"/>
          <a:lstStyle/>
          <a:p>
            <a:pPr marL="0" marR="0" lvl="0" indent="0" algn="r" defTabSz="914400" rtl="0" eaLnBrk="0" fontAlgn="base" latinLnBrk="0" hangingPunct="0">
              <a:lnSpc>
                <a:spcPct val="100000"/>
              </a:lnSpc>
              <a:spcBef>
                <a:spcPct val="0"/>
              </a:spcBef>
              <a:spcAft>
                <a:spcPct val="0"/>
              </a:spcAft>
              <a:buClrTx/>
              <a:buSzTx/>
              <a:buFontTx/>
              <a:buNone/>
              <a:defRPr/>
            </a:pPr>
            <a:r>
              <a:rPr kumimoji="0" lang="zh-CN" altLang="en-US" sz="4800" b="1" i="0" u="none" strike="noStrike" kern="1200" cap="none" spc="0" normalizeH="0" baseline="0" noProof="0">
                <a:ln>
                  <a:noFill/>
                </a:ln>
                <a:solidFill>
                  <a:schemeClr val="tx2"/>
                </a:solidFill>
                <a:effectLst>
                  <a:outerShdw blurRad="38100" dist="38100" dir="2700000" algn="tl">
                    <a:srgbClr val="C0C0C0"/>
                  </a:outerShdw>
                </a:effectLst>
                <a:uLnTx/>
                <a:uFillTx/>
                <a:latin typeface="+mj-lt"/>
                <a:ea typeface="黑体" panose="02010609060101010101" pitchFamily="2" charset="-122"/>
                <a:cs typeface="+mj-cs"/>
              </a:rPr>
              <a:t>圆排列问题</a:t>
            </a:r>
          </a:p>
        </p:txBody>
      </p:sp>
      <p:sp>
        <p:nvSpPr>
          <p:cNvPr id="63490" name="Rectangle 3"/>
          <p:cNvSpPr>
            <a:spLocks noGrp="1"/>
          </p:cNvSpPr>
          <p:nvPr>
            <p:ph type="subTitle" idx="1"/>
          </p:nvPr>
        </p:nvSpPr>
        <p:spPr>
          <a:ln/>
        </p:spPr>
        <p:txBody>
          <a:bodyPr vert="horz" wrap="square" lIns="91440" tIns="45720" rIns="91440" bIns="45720" anchor="t" anchorCtr="0"/>
          <a:lstStyle/>
          <a:p>
            <a:pPr>
              <a:buSzPct val="70000"/>
            </a:pPr>
            <a:endParaRPr lang="zh-CN" altLang="zh-CN" kern="1200" dirty="0">
              <a:latin typeface="+mn-lt"/>
              <a:ea typeface="+mn-ea"/>
              <a:cs typeface="+mn-cs"/>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ChangeArrowheads="1"/>
          </p:cNvSpPr>
          <p:nvPr/>
        </p:nvSpPr>
        <p:spPr bwMode="auto">
          <a:xfrm>
            <a:off x="611188" y="0"/>
            <a:ext cx="7772400" cy="803275"/>
          </a:xfrm>
          <a:prstGeom prst="rect">
            <a:avLst/>
          </a:prstGeom>
          <a:noFill/>
          <a:ln w="9525">
            <a:noFill/>
            <a:miter lim="800000"/>
          </a:ln>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3900" b="1" i="0" u="none" strike="noStrike" kern="1200" cap="none" spc="0" normalizeH="0" baseline="0" noProof="0">
                <a:ln>
                  <a:noFill/>
                </a:ln>
                <a:solidFill>
                  <a:schemeClr val="tx2"/>
                </a:solidFill>
                <a:effectLst>
                  <a:outerShdw blurRad="38100" dist="38100" dir="2700000" algn="tl">
                    <a:srgbClr val="C0C0C0"/>
                  </a:outerShdw>
                </a:effectLst>
                <a:uLnTx/>
                <a:uFillTx/>
                <a:latin typeface="Arial" panose="020B0604020202020204" pitchFamily="34" charset="0"/>
                <a:ea typeface="黑体" panose="02010609060101010101" pitchFamily="2" charset="-122"/>
                <a:cs typeface="+mn-cs"/>
              </a:rPr>
              <a:t>圆排列问题</a:t>
            </a:r>
            <a:endParaRPr kumimoji="0" lang="zh-CN" altLang="en-US" sz="3900" b="1" i="0" u="none" strike="noStrike" kern="1200" cap="none" spc="0" normalizeH="0" baseline="0" noProof="0">
              <a:ln>
                <a:noFill/>
              </a:ln>
              <a:solidFill>
                <a:schemeClr val="tx2"/>
              </a:solidFill>
              <a:effectLst>
                <a:outerShdw blurRad="38100" dist="38100" dir="2700000" algn="tl">
                  <a:srgbClr val="C0C0C0"/>
                </a:outerShdw>
              </a:effectLst>
              <a:uLnTx/>
              <a:uFillTx/>
              <a:latin typeface="Arial" panose="020B0604020202020204" pitchFamily="34" charset="0"/>
              <a:ea typeface="黑体" panose="02010609060101010101" pitchFamily="2" charset="-122"/>
              <a:cs typeface="+mn-cs"/>
            </a:endParaRPr>
          </a:p>
        </p:txBody>
      </p:sp>
      <p:sp>
        <p:nvSpPr>
          <p:cNvPr id="64514" name="Text Box 3"/>
          <p:cNvSpPr txBox="1"/>
          <p:nvPr/>
        </p:nvSpPr>
        <p:spPr>
          <a:xfrm>
            <a:off x="250825" y="908050"/>
            <a:ext cx="8569325" cy="1917700"/>
          </a:xfrm>
          <a:prstGeom prst="rect">
            <a:avLst/>
          </a:prstGeom>
          <a:noFill/>
          <a:ln w="6350">
            <a:noFill/>
          </a:ln>
        </p:spPr>
        <p:txBody>
          <a:bodyPr anchor="t" anchorCtr="0">
            <a:spAutoFit/>
          </a:bodyPr>
          <a:lstStyle/>
          <a:p>
            <a:pPr eaLnBrk="0" hangingPunct="0"/>
            <a:r>
              <a:rPr lang="zh-CN" altLang="en-US" sz="2400" dirty="0">
                <a:latin typeface="黑体" panose="02010609060101010101" pitchFamily="2" charset="-122"/>
                <a:ea typeface="黑体" panose="02010609060101010101" pitchFamily="2" charset="-122"/>
              </a:rPr>
              <a:t>给定</a:t>
            </a:r>
            <a:r>
              <a:rPr lang="en-US" altLang="zh-CN" sz="2400" dirty="0">
                <a:latin typeface="黑体" panose="02010609060101010101" pitchFamily="2" charset="-122"/>
                <a:ea typeface="黑体" panose="02010609060101010101" pitchFamily="2" charset="-122"/>
              </a:rPr>
              <a:t>n</a:t>
            </a:r>
            <a:r>
              <a:rPr lang="zh-CN" altLang="en-US" sz="2400" dirty="0">
                <a:latin typeface="黑体" panose="02010609060101010101" pitchFamily="2" charset="-122"/>
                <a:ea typeface="黑体" panose="02010609060101010101" pitchFamily="2" charset="-122"/>
              </a:rPr>
              <a:t>个大小不等的圆</a:t>
            </a:r>
            <a:r>
              <a:rPr lang="en-US" altLang="zh-CN" sz="2400" dirty="0">
                <a:latin typeface="黑体" panose="02010609060101010101" pitchFamily="2" charset="-122"/>
                <a:ea typeface="黑体" panose="02010609060101010101" pitchFamily="2" charset="-122"/>
              </a:rPr>
              <a:t>c1,c2,</a:t>
            </a:r>
            <a:r>
              <a:rPr lang="en-US" altLang="zh-CN" sz="2400" dirty="0">
                <a:latin typeface="Arial" panose="020B0604020202020204" pitchFamily="34" charset="0"/>
                <a:ea typeface="黑体" panose="02010609060101010101" pitchFamily="2" charset="-122"/>
              </a:rPr>
              <a:t>…</a:t>
            </a:r>
            <a:r>
              <a:rPr lang="en-US" altLang="zh-CN" sz="2400" dirty="0">
                <a:latin typeface="黑体" panose="02010609060101010101" pitchFamily="2" charset="-122"/>
                <a:ea typeface="黑体" panose="02010609060101010101" pitchFamily="2" charset="-122"/>
              </a:rPr>
              <a:t>,cn</a:t>
            </a:r>
            <a:r>
              <a:rPr lang="zh-CN" altLang="en-US" sz="2400" dirty="0">
                <a:latin typeface="黑体" panose="02010609060101010101" pitchFamily="2" charset="-122"/>
                <a:ea typeface="黑体" panose="02010609060101010101" pitchFamily="2" charset="-122"/>
              </a:rPr>
              <a:t>，现要将这</a:t>
            </a:r>
            <a:r>
              <a:rPr lang="en-US" altLang="zh-CN" sz="2400" dirty="0">
                <a:latin typeface="黑体" panose="02010609060101010101" pitchFamily="2" charset="-122"/>
                <a:ea typeface="黑体" panose="02010609060101010101" pitchFamily="2" charset="-122"/>
              </a:rPr>
              <a:t>n</a:t>
            </a:r>
            <a:r>
              <a:rPr lang="zh-CN" altLang="en-US" sz="2400" dirty="0">
                <a:latin typeface="黑体" panose="02010609060101010101" pitchFamily="2" charset="-122"/>
                <a:ea typeface="黑体" panose="02010609060101010101" pitchFamily="2" charset="-122"/>
              </a:rPr>
              <a:t>个圆排进一个矩形框中，且要求各圆与矩形框的底边相切。圆排列问题要求从</a:t>
            </a:r>
            <a:r>
              <a:rPr lang="en-US" altLang="zh-CN" sz="2400" dirty="0">
                <a:latin typeface="黑体" panose="02010609060101010101" pitchFamily="2" charset="-122"/>
                <a:ea typeface="黑体" panose="02010609060101010101" pitchFamily="2" charset="-122"/>
              </a:rPr>
              <a:t>n</a:t>
            </a:r>
            <a:r>
              <a:rPr lang="zh-CN" altLang="en-US" sz="2400" dirty="0">
                <a:latin typeface="黑体" panose="02010609060101010101" pitchFamily="2" charset="-122"/>
                <a:ea typeface="黑体" panose="02010609060101010101" pitchFamily="2" charset="-122"/>
              </a:rPr>
              <a:t>个圆的所有排列中找出有最小长度的圆排列。例如，当</a:t>
            </a:r>
            <a:r>
              <a:rPr lang="en-US" altLang="zh-CN" sz="2400" dirty="0">
                <a:latin typeface="黑体" panose="02010609060101010101" pitchFamily="2" charset="-122"/>
                <a:ea typeface="黑体" panose="02010609060101010101" pitchFamily="2" charset="-122"/>
              </a:rPr>
              <a:t>n=3</a:t>
            </a:r>
            <a:r>
              <a:rPr lang="zh-CN" altLang="en-US" sz="2400" dirty="0">
                <a:latin typeface="黑体" panose="02010609060101010101" pitchFamily="2" charset="-122"/>
                <a:ea typeface="黑体" panose="02010609060101010101" pitchFamily="2" charset="-122"/>
              </a:rPr>
              <a:t>，且所给的</a:t>
            </a:r>
            <a:r>
              <a:rPr lang="en-US" altLang="zh-CN" sz="2400" dirty="0">
                <a:latin typeface="黑体" panose="02010609060101010101" pitchFamily="2" charset="-122"/>
                <a:ea typeface="黑体" panose="02010609060101010101" pitchFamily="2" charset="-122"/>
              </a:rPr>
              <a:t>3</a:t>
            </a:r>
            <a:r>
              <a:rPr lang="zh-CN" altLang="en-US" sz="2400" dirty="0">
                <a:latin typeface="黑体" panose="02010609060101010101" pitchFamily="2" charset="-122"/>
                <a:ea typeface="黑体" panose="02010609060101010101" pitchFamily="2" charset="-122"/>
              </a:rPr>
              <a:t>个圆的半径分别为</a:t>
            </a:r>
            <a:r>
              <a:rPr lang="en-US" altLang="zh-CN" sz="2400" dirty="0">
                <a:latin typeface="黑体" panose="02010609060101010101" pitchFamily="2" charset="-122"/>
                <a:ea typeface="黑体" panose="02010609060101010101" pitchFamily="2" charset="-122"/>
              </a:rPr>
              <a:t>1</a:t>
            </a:r>
            <a:r>
              <a:rPr lang="zh-CN" altLang="en-US" sz="2400" dirty="0">
                <a:latin typeface="黑体" panose="02010609060101010101" pitchFamily="2" charset="-122"/>
                <a:ea typeface="黑体" panose="02010609060101010101" pitchFamily="2" charset="-122"/>
              </a:rPr>
              <a:t>，</a:t>
            </a:r>
            <a:r>
              <a:rPr lang="en-US" altLang="zh-CN" sz="2400" dirty="0">
                <a:latin typeface="黑体" panose="02010609060101010101" pitchFamily="2" charset="-122"/>
                <a:ea typeface="黑体" panose="02010609060101010101" pitchFamily="2" charset="-122"/>
              </a:rPr>
              <a:t>1</a:t>
            </a:r>
            <a:r>
              <a:rPr lang="zh-CN" altLang="en-US" sz="2400" dirty="0">
                <a:latin typeface="黑体" panose="02010609060101010101" pitchFamily="2" charset="-122"/>
                <a:ea typeface="黑体" panose="02010609060101010101" pitchFamily="2" charset="-122"/>
              </a:rPr>
              <a:t>，</a:t>
            </a:r>
            <a:r>
              <a:rPr lang="en-US" altLang="zh-CN" sz="2400" dirty="0">
                <a:latin typeface="黑体" panose="02010609060101010101" pitchFamily="2" charset="-122"/>
                <a:ea typeface="黑体" panose="02010609060101010101" pitchFamily="2" charset="-122"/>
              </a:rPr>
              <a:t>2</a:t>
            </a:r>
            <a:r>
              <a:rPr lang="zh-CN" altLang="en-US" sz="2400" dirty="0">
                <a:latin typeface="黑体" panose="02010609060101010101" pitchFamily="2" charset="-122"/>
                <a:ea typeface="黑体" panose="02010609060101010101" pitchFamily="2" charset="-122"/>
              </a:rPr>
              <a:t>时，这</a:t>
            </a:r>
            <a:r>
              <a:rPr lang="en-US" altLang="zh-CN" sz="2400" dirty="0">
                <a:latin typeface="黑体" panose="02010609060101010101" pitchFamily="2" charset="-122"/>
                <a:ea typeface="黑体" panose="02010609060101010101" pitchFamily="2" charset="-122"/>
              </a:rPr>
              <a:t>3</a:t>
            </a:r>
            <a:r>
              <a:rPr lang="zh-CN" altLang="en-US" sz="2400" dirty="0">
                <a:latin typeface="黑体" panose="02010609060101010101" pitchFamily="2" charset="-122"/>
                <a:ea typeface="黑体" panose="02010609060101010101" pitchFamily="2" charset="-122"/>
              </a:rPr>
              <a:t>个圆的最小长度的圆排列如图所示。其最小长度为</a:t>
            </a:r>
          </a:p>
        </p:txBody>
      </p:sp>
      <p:sp>
        <p:nvSpPr>
          <p:cNvPr id="64515" name="Rectangle 4"/>
          <p:cNvSpPr/>
          <p:nvPr/>
        </p:nvSpPr>
        <p:spPr>
          <a:xfrm>
            <a:off x="0" y="3319463"/>
            <a:ext cx="9144000" cy="0"/>
          </a:xfrm>
          <a:prstGeom prst="rect">
            <a:avLst/>
          </a:prstGeom>
          <a:noFill/>
          <a:ln w="6350">
            <a:noFill/>
          </a:ln>
        </p:spPr>
        <p:txBody>
          <a:bodyPr wrap="none" anchor="ctr" anchorCtr="0">
            <a:spAutoFit/>
          </a:bodyPr>
          <a:lstStyle/>
          <a:p>
            <a:pPr eaLnBrk="0" hangingPunct="0"/>
            <a:endParaRPr lang="zh-CN" altLang="en-US" dirty="0">
              <a:latin typeface="Arial" panose="020B0604020202020204" pitchFamily="34" charset="0"/>
            </a:endParaRPr>
          </a:p>
        </p:txBody>
      </p:sp>
      <p:graphicFrame>
        <p:nvGraphicFramePr>
          <p:cNvPr id="64516" name="Object 2"/>
          <p:cNvGraphicFramePr/>
          <p:nvPr/>
        </p:nvGraphicFramePr>
        <p:xfrm>
          <a:off x="4284663" y="2349500"/>
          <a:ext cx="1079500" cy="442913"/>
        </p:xfrm>
        <a:graphic>
          <a:graphicData uri="http://schemas.openxmlformats.org/presentationml/2006/ole">
            <mc:AlternateContent xmlns:mc="http://schemas.openxmlformats.org/markup-compatibility/2006">
              <mc:Choice xmlns:v="urn:schemas-microsoft-com:vml" Requires="v">
                <p:oleObj r:id="rId2" imgW="532765" imgH="215900" progId="Equation.3">
                  <p:embed/>
                </p:oleObj>
              </mc:Choice>
              <mc:Fallback>
                <p:oleObj r:id="rId2" imgW="532765" imgH="215900" progId="Equation.3">
                  <p:embed/>
                  <p:pic>
                    <p:nvPicPr>
                      <p:cNvPr id="0" name="图片 3082"/>
                      <p:cNvPicPr/>
                      <p:nvPr/>
                    </p:nvPicPr>
                    <p:blipFill>
                      <a:blip r:embed="rId3"/>
                      <a:stretch>
                        <a:fillRect/>
                      </a:stretch>
                    </p:blipFill>
                    <p:spPr>
                      <a:xfrm>
                        <a:off x="4284663" y="2349500"/>
                        <a:ext cx="1079500" cy="442913"/>
                      </a:xfrm>
                      <a:prstGeom prst="rect">
                        <a:avLst/>
                      </a:prstGeom>
                      <a:noFill/>
                      <a:ln w="38100">
                        <a:noFill/>
                        <a:miter/>
                      </a:ln>
                    </p:spPr>
                  </p:pic>
                </p:oleObj>
              </mc:Fallback>
            </mc:AlternateContent>
          </a:graphicData>
        </a:graphic>
      </p:graphicFrame>
      <p:pic>
        <p:nvPicPr>
          <p:cNvPr id="64517" name="Picture 6" descr="t580"/>
          <p:cNvPicPr>
            <a:picLocks noChangeAspect="1"/>
          </p:cNvPicPr>
          <p:nvPr/>
        </p:nvPicPr>
        <p:blipFill>
          <a:blip r:embed="rId4"/>
          <a:stretch>
            <a:fillRect/>
          </a:stretch>
        </p:blipFill>
        <p:spPr>
          <a:xfrm>
            <a:off x="2195513" y="3068638"/>
            <a:ext cx="4105275" cy="2687637"/>
          </a:xfrm>
          <a:prstGeom prst="rect">
            <a:avLst/>
          </a:prstGeom>
          <a:noFill/>
          <a:ln w="9525">
            <a:noFill/>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ChangeArrowheads="1"/>
          </p:cNvSpPr>
          <p:nvPr/>
        </p:nvSpPr>
        <p:spPr bwMode="auto">
          <a:xfrm>
            <a:off x="611188" y="0"/>
            <a:ext cx="7772400" cy="803275"/>
          </a:xfrm>
          <a:prstGeom prst="rect">
            <a:avLst/>
          </a:prstGeom>
          <a:noFill/>
          <a:ln w="9525">
            <a:noFill/>
            <a:miter lim="800000"/>
          </a:ln>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3900" b="1" i="0" u="none" strike="noStrike" kern="1200" cap="none" spc="0" normalizeH="0" baseline="0" noProof="0">
                <a:ln>
                  <a:noFill/>
                </a:ln>
                <a:solidFill>
                  <a:schemeClr val="tx2"/>
                </a:solidFill>
                <a:effectLst>
                  <a:outerShdw blurRad="38100" dist="38100" dir="2700000" algn="tl">
                    <a:srgbClr val="C0C0C0"/>
                  </a:outerShdw>
                </a:effectLst>
                <a:uLnTx/>
                <a:uFillTx/>
                <a:latin typeface="Arial" panose="020B0604020202020204" pitchFamily="34" charset="0"/>
                <a:ea typeface="黑体" panose="02010609060101010101" pitchFamily="2" charset="-122"/>
                <a:cs typeface="+mn-cs"/>
              </a:rPr>
              <a:t>圆排列问题</a:t>
            </a:r>
            <a:endParaRPr kumimoji="0" lang="zh-CN" altLang="en-US" sz="3900" b="1" i="0" u="none" strike="noStrike" kern="1200" cap="none" spc="0" normalizeH="0" baseline="0" noProof="0">
              <a:ln>
                <a:noFill/>
              </a:ln>
              <a:solidFill>
                <a:schemeClr val="tx2"/>
              </a:solidFill>
              <a:effectLst>
                <a:outerShdw blurRad="38100" dist="38100" dir="2700000" algn="tl">
                  <a:srgbClr val="C0C0C0"/>
                </a:outerShdw>
              </a:effectLst>
              <a:uLnTx/>
              <a:uFillTx/>
              <a:latin typeface="Arial" panose="020B0604020202020204" pitchFamily="34" charset="0"/>
              <a:ea typeface="黑体" panose="02010609060101010101" pitchFamily="2" charset="-122"/>
              <a:cs typeface="+mn-cs"/>
            </a:endParaRPr>
          </a:p>
        </p:txBody>
      </p:sp>
      <p:sp>
        <p:nvSpPr>
          <p:cNvPr id="65538" name="Text Box 3"/>
          <p:cNvSpPr txBox="1"/>
          <p:nvPr/>
        </p:nvSpPr>
        <p:spPr>
          <a:xfrm>
            <a:off x="4284663" y="765175"/>
            <a:ext cx="4019550" cy="2563813"/>
          </a:xfrm>
          <a:prstGeom prst="rect">
            <a:avLst/>
          </a:prstGeom>
          <a:solidFill>
            <a:srgbClr val="FFCC00"/>
          </a:solidFill>
          <a:ln w="6350">
            <a:noFill/>
          </a:ln>
        </p:spPr>
        <p:txBody>
          <a:bodyPr wrap="none" anchor="t" anchorCtr="0">
            <a:spAutoFit/>
          </a:bodyPr>
          <a:lstStyle/>
          <a:p>
            <a:pPr eaLnBrk="0" hangingPunct="0"/>
            <a:r>
              <a:rPr lang="en-US" altLang="zh-CN" dirty="0">
                <a:latin typeface="Arial" panose="020B0604020202020204" pitchFamily="34" charset="0"/>
              </a:rPr>
              <a:t>float Circle::</a:t>
            </a:r>
            <a:r>
              <a:rPr lang="en-US" altLang="zh-CN" b="1" dirty="0">
                <a:latin typeface="Arial" panose="020B0604020202020204" pitchFamily="34" charset="0"/>
              </a:rPr>
              <a:t>Center</a:t>
            </a:r>
            <a:r>
              <a:rPr lang="en-US" altLang="zh-CN" dirty="0">
                <a:latin typeface="Arial" panose="020B0604020202020204" pitchFamily="34" charset="0"/>
              </a:rPr>
              <a:t>(int t)</a:t>
            </a:r>
          </a:p>
          <a:p>
            <a:pPr eaLnBrk="0" hangingPunct="0"/>
            <a:r>
              <a:rPr lang="en-US" altLang="zh-CN" dirty="0">
                <a:latin typeface="Arial" panose="020B0604020202020204" pitchFamily="34" charset="0"/>
              </a:rPr>
              <a:t>{// </a:t>
            </a:r>
            <a:r>
              <a:rPr lang="zh-CN" altLang="en-US" dirty="0">
                <a:latin typeface="Arial" panose="020B0604020202020204" pitchFamily="34" charset="0"/>
              </a:rPr>
              <a:t>计算当前所选择圆的圆心横坐标</a:t>
            </a:r>
          </a:p>
          <a:p>
            <a:pPr eaLnBrk="0" hangingPunct="0"/>
            <a:r>
              <a:rPr lang="zh-CN" altLang="en-US" dirty="0">
                <a:latin typeface="Arial" panose="020B0604020202020204" pitchFamily="34" charset="0"/>
              </a:rPr>
              <a:t>    </a:t>
            </a:r>
            <a:r>
              <a:rPr lang="en-US" altLang="zh-CN" dirty="0">
                <a:latin typeface="Arial" panose="020B0604020202020204" pitchFamily="34" charset="0"/>
              </a:rPr>
              <a:t>float temp=0;</a:t>
            </a:r>
          </a:p>
          <a:p>
            <a:pPr eaLnBrk="0" hangingPunct="0"/>
            <a:r>
              <a:rPr lang="en-US" altLang="zh-CN" dirty="0">
                <a:latin typeface="Arial" panose="020B0604020202020204" pitchFamily="34" charset="0"/>
              </a:rPr>
              <a:t>    for (int j=1;j&lt;t;j++) {</a:t>
            </a:r>
          </a:p>
          <a:p>
            <a:pPr eaLnBrk="0" hangingPunct="0"/>
            <a:r>
              <a:rPr lang="en-US" altLang="zh-CN" dirty="0">
                <a:latin typeface="Arial" panose="020B0604020202020204" pitchFamily="34" charset="0"/>
              </a:rPr>
              <a:t>        float valuex=x[j]+2.0*sqrt(r[t]*r[j]);</a:t>
            </a:r>
          </a:p>
          <a:p>
            <a:pPr eaLnBrk="0" hangingPunct="0"/>
            <a:r>
              <a:rPr lang="en-US" altLang="zh-CN" dirty="0">
                <a:latin typeface="Arial" panose="020B0604020202020204" pitchFamily="34" charset="0"/>
              </a:rPr>
              <a:t>        if (valuex&gt;temp) temp=valuex;</a:t>
            </a:r>
          </a:p>
          <a:p>
            <a:pPr eaLnBrk="0" hangingPunct="0"/>
            <a:r>
              <a:rPr lang="en-US" altLang="zh-CN" dirty="0">
                <a:latin typeface="Arial" panose="020B0604020202020204" pitchFamily="34" charset="0"/>
              </a:rPr>
              <a:t>        }</a:t>
            </a:r>
          </a:p>
          <a:p>
            <a:pPr eaLnBrk="0" hangingPunct="0"/>
            <a:r>
              <a:rPr lang="en-US" altLang="zh-CN" dirty="0">
                <a:latin typeface="Arial" panose="020B0604020202020204" pitchFamily="34" charset="0"/>
              </a:rPr>
              <a:t>    return temp;</a:t>
            </a:r>
          </a:p>
          <a:p>
            <a:pPr eaLnBrk="0" hangingPunct="0"/>
            <a:r>
              <a:rPr lang="en-US" altLang="zh-CN" dirty="0">
                <a:latin typeface="Arial" panose="020B0604020202020204" pitchFamily="34" charset="0"/>
              </a:rPr>
              <a:t>}</a:t>
            </a:r>
          </a:p>
        </p:txBody>
      </p:sp>
      <p:sp>
        <p:nvSpPr>
          <p:cNvPr id="65539" name="Text Box 4"/>
          <p:cNvSpPr txBox="1"/>
          <p:nvPr/>
        </p:nvSpPr>
        <p:spPr>
          <a:xfrm>
            <a:off x="4284663" y="3500438"/>
            <a:ext cx="4608512" cy="2838450"/>
          </a:xfrm>
          <a:prstGeom prst="rect">
            <a:avLst/>
          </a:prstGeom>
          <a:solidFill>
            <a:srgbClr val="FFCC00"/>
          </a:solidFill>
          <a:ln w="6350">
            <a:noFill/>
          </a:ln>
        </p:spPr>
        <p:txBody>
          <a:bodyPr anchor="t" anchorCtr="0">
            <a:spAutoFit/>
          </a:bodyPr>
          <a:lstStyle/>
          <a:p>
            <a:pPr eaLnBrk="0" hangingPunct="0"/>
            <a:r>
              <a:rPr lang="en-US" altLang="zh-CN" dirty="0">
                <a:latin typeface="Arial" panose="020B0604020202020204" pitchFamily="34" charset="0"/>
              </a:rPr>
              <a:t>void Circle::</a:t>
            </a:r>
            <a:r>
              <a:rPr lang="en-US" altLang="zh-CN" b="1" dirty="0">
                <a:latin typeface="Arial" panose="020B0604020202020204" pitchFamily="34" charset="0"/>
              </a:rPr>
              <a:t>Compute</a:t>
            </a:r>
            <a:r>
              <a:rPr lang="en-US" altLang="zh-CN" dirty="0">
                <a:latin typeface="Arial" panose="020B0604020202020204" pitchFamily="34" charset="0"/>
              </a:rPr>
              <a:t>(void)</a:t>
            </a:r>
          </a:p>
          <a:p>
            <a:pPr eaLnBrk="0" hangingPunct="0"/>
            <a:r>
              <a:rPr lang="en-US" altLang="zh-CN" dirty="0">
                <a:latin typeface="Arial" panose="020B0604020202020204" pitchFamily="34" charset="0"/>
              </a:rPr>
              <a:t>{// </a:t>
            </a:r>
            <a:r>
              <a:rPr lang="zh-CN" altLang="en-US" dirty="0">
                <a:latin typeface="Arial" panose="020B0604020202020204" pitchFamily="34" charset="0"/>
              </a:rPr>
              <a:t>计算当前圆排列的长度</a:t>
            </a:r>
          </a:p>
          <a:p>
            <a:pPr eaLnBrk="0" hangingPunct="0"/>
            <a:r>
              <a:rPr lang="zh-CN" altLang="en-US" dirty="0">
                <a:latin typeface="Arial" panose="020B0604020202020204" pitchFamily="34" charset="0"/>
              </a:rPr>
              <a:t>    </a:t>
            </a:r>
            <a:r>
              <a:rPr lang="en-US" altLang="zh-CN" dirty="0">
                <a:latin typeface="Arial" panose="020B0604020202020204" pitchFamily="34" charset="0"/>
              </a:rPr>
              <a:t>float low=0,</a:t>
            </a:r>
          </a:p>
          <a:p>
            <a:pPr eaLnBrk="0" hangingPunct="0"/>
            <a:r>
              <a:rPr lang="en-US" altLang="zh-CN" dirty="0">
                <a:latin typeface="Arial" panose="020B0604020202020204" pitchFamily="34" charset="0"/>
              </a:rPr>
              <a:t>        high=0;</a:t>
            </a:r>
          </a:p>
          <a:p>
            <a:pPr eaLnBrk="0" hangingPunct="0"/>
            <a:r>
              <a:rPr lang="en-US" altLang="zh-CN" dirty="0">
                <a:latin typeface="Arial" panose="020B0604020202020204" pitchFamily="34" charset="0"/>
              </a:rPr>
              <a:t>    for (int i=1;i&lt;=n;i++) {</a:t>
            </a:r>
          </a:p>
          <a:p>
            <a:pPr eaLnBrk="0" hangingPunct="0"/>
            <a:r>
              <a:rPr lang="en-US" altLang="zh-CN" dirty="0">
                <a:latin typeface="Arial" panose="020B0604020202020204" pitchFamily="34" charset="0"/>
              </a:rPr>
              <a:t>        if (x[i]-r[i]&lt;low) low=x[i]-r[i];</a:t>
            </a:r>
          </a:p>
          <a:p>
            <a:pPr eaLnBrk="0" hangingPunct="0"/>
            <a:r>
              <a:rPr lang="en-US" altLang="zh-CN" dirty="0">
                <a:latin typeface="Arial" panose="020B0604020202020204" pitchFamily="34" charset="0"/>
              </a:rPr>
              <a:t>        if (x[i]+r[i]&gt;high) high=x[i]+r[i];</a:t>
            </a:r>
          </a:p>
          <a:p>
            <a:pPr eaLnBrk="0" hangingPunct="0"/>
            <a:r>
              <a:rPr lang="en-US" altLang="zh-CN" dirty="0">
                <a:latin typeface="Arial" panose="020B0604020202020204" pitchFamily="34" charset="0"/>
              </a:rPr>
              <a:t>        }</a:t>
            </a:r>
          </a:p>
          <a:p>
            <a:pPr eaLnBrk="0" hangingPunct="0"/>
            <a:r>
              <a:rPr lang="en-US" altLang="zh-CN" dirty="0">
                <a:latin typeface="Arial" panose="020B0604020202020204" pitchFamily="34" charset="0"/>
              </a:rPr>
              <a:t>    if (high-low&lt;min) min=high-low;</a:t>
            </a:r>
          </a:p>
          <a:p>
            <a:pPr eaLnBrk="0" hangingPunct="0"/>
            <a:r>
              <a:rPr lang="en-US" altLang="zh-CN" dirty="0">
                <a:latin typeface="Arial" panose="020B0604020202020204" pitchFamily="34" charset="0"/>
              </a:rPr>
              <a:t>}</a:t>
            </a:r>
          </a:p>
        </p:txBody>
      </p:sp>
      <p:sp>
        <p:nvSpPr>
          <p:cNvPr id="65540" name="Text Box 5"/>
          <p:cNvSpPr txBox="1"/>
          <p:nvPr/>
        </p:nvSpPr>
        <p:spPr>
          <a:xfrm>
            <a:off x="250825" y="788988"/>
            <a:ext cx="4103688" cy="3514725"/>
          </a:xfrm>
          <a:prstGeom prst="rect">
            <a:avLst/>
          </a:prstGeom>
          <a:noFill/>
          <a:ln w="6350">
            <a:noFill/>
          </a:ln>
        </p:spPr>
        <p:txBody>
          <a:bodyPr wrap="none" anchor="t" anchorCtr="0">
            <a:spAutoFit/>
          </a:bodyPr>
          <a:lstStyle/>
          <a:p>
            <a:pPr eaLnBrk="0" hangingPunct="0"/>
            <a:r>
              <a:rPr lang="en-US" altLang="zh-CN" sz="1600" dirty="0">
                <a:latin typeface="Arial" panose="020B0604020202020204" pitchFamily="34" charset="0"/>
              </a:rPr>
              <a:t>void Circle::</a:t>
            </a:r>
            <a:r>
              <a:rPr lang="en-US" altLang="zh-CN" sz="1600" b="1" dirty="0">
                <a:latin typeface="Arial" panose="020B0604020202020204" pitchFamily="34" charset="0"/>
              </a:rPr>
              <a:t>Backtrack</a:t>
            </a:r>
            <a:r>
              <a:rPr lang="en-US" altLang="zh-CN" sz="1600" dirty="0">
                <a:latin typeface="Arial" panose="020B0604020202020204" pitchFamily="34" charset="0"/>
              </a:rPr>
              <a:t>(int t)</a:t>
            </a:r>
          </a:p>
          <a:p>
            <a:pPr eaLnBrk="0" hangingPunct="0"/>
            <a:r>
              <a:rPr lang="en-US" altLang="zh-CN" sz="1600" dirty="0">
                <a:latin typeface="Arial" panose="020B0604020202020204" pitchFamily="34" charset="0"/>
              </a:rPr>
              <a:t>{</a:t>
            </a:r>
          </a:p>
          <a:p>
            <a:pPr eaLnBrk="0" hangingPunct="0"/>
            <a:r>
              <a:rPr lang="en-US" altLang="zh-CN" sz="1600" dirty="0">
                <a:latin typeface="Arial" panose="020B0604020202020204" pitchFamily="34" charset="0"/>
              </a:rPr>
              <a:t>    if (t&gt;n) Compute();</a:t>
            </a:r>
          </a:p>
          <a:p>
            <a:pPr eaLnBrk="0" hangingPunct="0"/>
            <a:r>
              <a:rPr lang="en-US" altLang="zh-CN" sz="1600" dirty="0">
                <a:latin typeface="Arial" panose="020B0604020202020204" pitchFamily="34" charset="0"/>
              </a:rPr>
              <a:t>    else</a:t>
            </a:r>
          </a:p>
          <a:p>
            <a:pPr eaLnBrk="0" hangingPunct="0"/>
            <a:r>
              <a:rPr lang="en-US" altLang="zh-CN" sz="1600" dirty="0">
                <a:latin typeface="Arial" panose="020B0604020202020204" pitchFamily="34" charset="0"/>
              </a:rPr>
              <a:t>      for (int j = t; j &lt;= n; j++) {</a:t>
            </a:r>
          </a:p>
          <a:p>
            <a:pPr eaLnBrk="0" hangingPunct="0"/>
            <a:r>
              <a:rPr lang="en-US" altLang="zh-CN" sz="1600" dirty="0">
                <a:latin typeface="Arial" panose="020B0604020202020204" pitchFamily="34" charset="0"/>
              </a:rPr>
              <a:t>            Swap(r[t], r[j]);</a:t>
            </a:r>
          </a:p>
          <a:p>
            <a:pPr eaLnBrk="0" hangingPunct="0"/>
            <a:r>
              <a:rPr lang="en-US" altLang="zh-CN" sz="1600" dirty="0">
                <a:latin typeface="Arial" panose="020B0604020202020204" pitchFamily="34" charset="0"/>
              </a:rPr>
              <a:t>            float centerx=Center(t);</a:t>
            </a:r>
          </a:p>
          <a:p>
            <a:pPr eaLnBrk="0" hangingPunct="0"/>
            <a:r>
              <a:rPr lang="en-US" altLang="zh-CN" sz="1600" dirty="0">
                <a:latin typeface="Arial" panose="020B0604020202020204" pitchFamily="34" charset="0"/>
              </a:rPr>
              <a:t>            if (centerx+r[t]+r[1]&lt;min) {//</a:t>
            </a:r>
            <a:r>
              <a:rPr lang="zh-CN" altLang="en-US" sz="1600" dirty="0">
                <a:latin typeface="Arial" panose="020B0604020202020204" pitchFamily="34" charset="0"/>
              </a:rPr>
              <a:t>下界约束</a:t>
            </a:r>
          </a:p>
          <a:p>
            <a:pPr eaLnBrk="0" hangingPunct="0"/>
            <a:r>
              <a:rPr lang="zh-CN" altLang="en-US" sz="1600" dirty="0">
                <a:latin typeface="Arial" panose="020B0604020202020204" pitchFamily="34" charset="0"/>
              </a:rPr>
              <a:t>              </a:t>
            </a:r>
            <a:r>
              <a:rPr lang="en-US" altLang="zh-CN" sz="1600" dirty="0">
                <a:latin typeface="Arial" panose="020B0604020202020204" pitchFamily="34" charset="0"/>
              </a:rPr>
              <a:t>x[t]=centerx;</a:t>
            </a:r>
          </a:p>
          <a:p>
            <a:pPr eaLnBrk="0" hangingPunct="0"/>
            <a:r>
              <a:rPr lang="en-US" altLang="zh-CN" sz="1600" dirty="0">
                <a:latin typeface="Arial" panose="020B0604020202020204" pitchFamily="34" charset="0"/>
              </a:rPr>
              <a:t>              Backtrack(t+1);</a:t>
            </a:r>
          </a:p>
          <a:p>
            <a:pPr eaLnBrk="0" hangingPunct="0"/>
            <a:r>
              <a:rPr lang="en-US" altLang="zh-CN" sz="1600" dirty="0">
                <a:latin typeface="Arial" panose="020B0604020202020204" pitchFamily="34" charset="0"/>
              </a:rPr>
              <a:t>              }</a:t>
            </a:r>
          </a:p>
          <a:p>
            <a:pPr eaLnBrk="0" hangingPunct="0"/>
            <a:r>
              <a:rPr lang="en-US" altLang="zh-CN" sz="1600" dirty="0">
                <a:latin typeface="Arial" panose="020B0604020202020204" pitchFamily="34" charset="0"/>
              </a:rPr>
              <a:t>            Swap(r[t], r[j]);</a:t>
            </a:r>
          </a:p>
          <a:p>
            <a:pPr eaLnBrk="0" hangingPunct="0"/>
            <a:r>
              <a:rPr lang="en-US" altLang="zh-CN" sz="1600" dirty="0">
                <a:latin typeface="Arial" panose="020B0604020202020204" pitchFamily="34" charset="0"/>
              </a:rPr>
              <a:t>            }</a:t>
            </a:r>
          </a:p>
          <a:p>
            <a:pPr eaLnBrk="0" hangingPunct="0"/>
            <a:r>
              <a:rPr lang="en-US" altLang="zh-CN" sz="1600" dirty="0">
                <a:latin typeface="Arial" panose="020B0604020202020204" pitchFamily="34" charset="0"/>
              </a:rPr>
              <a:t>}</a:t>
            </a:r>
          </a:p>
        </p:txBody>
      </p:sp>
      <p:pic>
        <p:nvPicPr>
          <p:cNvPr id="65541" name="Picture 6" descr="t580"/>
          <p:cNvPicPr>
            <a:picLocks noChangeAspect="1"/>
          </p:cNvPicPr>
          <p:nvPr/>
        </p:nvPicPr>
        <p:blipFill>
          <a:blip r:embed="rId2"/>
          <a:stretch>
            <a:fillRect/>
          </a:stretch>
        </p:blipFill>
        <p:spPr>
          <a:xfrm>
            <a:off x="1042988" y="4868863"/>
            <a:ext cx="2376487" cy="1555750"/>
          </a:xfrm>
          <a:prstGeom prst="rect">
            <a:avLst/>
          </a:prstGeom>
          <a:noFill/>
          <a:ln w="9525">
            <a:noFill/>
          </a:ln>
        </p:spPr>
      </p:pic>
      <p:sp>
        <p:nvSpPr>
          <p:cNvPr id="18439" name="AutoShape 7"/>
          <p:cNvSpPr/>
          <p:nvPr/>
        </p:nvSpPr>
        <p:spPr>
          <a:xfrm>
            <a:off x="612775" y="2205038"/>
            <a:ext cx="6899275" cy="1749425"/>
          </a:xfrm>
          <a:prstGeom prst="roundRect">
            <a:avLst>
              <a:gd name="adj" fmla="val 16667"/>
            </a:avLst>
          </a:prstGeom>
          <a:solidFill>
            <a:schemeClr val="bg1"/>
          </a:solidFill>
          <a:ln w="38100" cap="flat" cmpd="sng">
            <a:solidFill>
              <a:srgbClr val="063DE8"/>
            </a:solidFill>
            <a:prstDash val="solid"/>
            <a:round/>
            <a:headEnd type="none" w="med" len="med"/>
            <a:tailEnd type="none" w="med" len="med"/>
          </a:ln>
        </p:spPr>
        <p:txBody>
          <a:bodyPr anchor="t" anchorCtr="0">
            <a:spAutoFit/>
          </a:bodyPr>
          <a:lstStyle/>
          <a:p>
            <a:pPr eaLnBrk="0" hangingPunct="0"/>
            <a:r>
              <a:rPr lang="zh-CN" altLang="en-US" sz="2400" b="1" dirty="0">
                <a:latin typeface="Arial" panose="020B0604020202020204" pitchFamily="34" charset="0"/>
                <a:ea typeface="黑体" panose="02010609060101010101" pitchFamily="2" charset="-122"/>
              </a:rPr>
              <a:t>复杂度分析</a:t>
            </a:r>
          </a:p>
          <a:p>
            <a:pPr eaLnBrk="0" hangingPunct="0"/>
            <a:r>
              <a:rPr lang="zh-CN" altLang="en-US" sz="2400" dirty="0">
                <a:latin typeface="Arial" panose="020B0604020202020204" pitchFamily="34" charset="0"/>
                <a:ea typeface="楷体_GB2312" pitchFamily="49" charset="-122"/>
                <a:sym typeface="Wingdings" panose="05000000000000000000" pitchFamily="2" charset="2"/>
              </a:rPr>
              <a:t>由于算法</a:t>
            </a:r>
            <a:r>
              <a:rPr lang="en-US" altLang="zh-CN" sz="2400" b="1" dirty="0">
                <a:latin typeface="Arial" panose="020B0604020202020204" pitchFamily="34" charset="0"/>
                <a:ea typeface="楷体_GB2312" pitchFamily="49" charset="-122"/>
                <a:sym typeface="Wingdings" panose="05000000000000000000" pitchFamily="2" charset="2"/>
              </a:rPr>
              <a:t>backtrack</a:t>
            </a:r>
            <a:r>
              <a:rPr lang="zh-CN" altLang="en-US" sz="2400" dirty="0">
                <a:latin typeface="Arial" panose="020B0604020202020204" pitchFamily="34" charset="0"/>
                <a:ea typeface="楷体_GB2312" pitchFamily="49" charset="-122"/>
                <a:sym typeface="Wingdings" panose="05000000000000000000" pitchFamily="2" charset="2"/>
              </a:rPr>
              <a:t>在最坏情况下可能需要计算</a:t>
            </a:r>
            <a:r>
              <a:rPr lang="en-US" altLang="zh-CN" sz="2400" dirty="0">
                <a:latin typeface="Arial" panose="020B0604020202020204" pitchFamily="34" charset="0"/>
                <a:ea typeface="楷体_GB2312" pitchFamily="49" charset="-122"/>
                <a:sym typeface="Wingdings" panose="05000000000000000000" pitchFamily="2" charset="2"/>
              </a:rPr>
              <a:t>O(n!)</a:t>
            </a:r>
            <a:r>
              <a:rPr lang="zh-CN" altLang="en-US" sz="2400" dirty="0">
                <a:latin typeface="Arial" panose="020B0604020202020204" pitchFamily="34" charset="0"/>
                <a:ea typeface="楷体_GB2312" pitchFamily="49" charset="-122"/>
                <a:sym typeface="Wingdings" panose="05000000000000000000" pitchFamily="2" charset="2"/>
              </a:rPr>
              <a:t>次当前圆排列长度，每次计算需</a:t>
            </a:r>
            <a:r>
              <a:rPr lang="en-US" altLang="zh-CN" sz="2400" dirty="0">
                <a:latin typeface="Arial" panose="020B0604020202020204" pitchFamily="34" charset="0"/>
                <a:ea typeface="楷体_GB2312" pitchFamily="49" charset="-122"/>
                <a:sym typeface="Wingdings" panose="05000000000000000000" pitchFamily="2" charset="2"/>
              </a:rPr>
              <a:t>O(n)</a:t>
            </a:r>
            <a:r>
              <a:rPr lang="zh-CN" altLang="en-US" sz="2400" dirty="0">
                <a:latin typeface="Arial" panose="020B0604020202020204" pitchFamily="34" charset="0"/>
                <a:ea typeface="楷体_GB2312" pitchFamily="49" charset="-122"/>
                <a:sym typeface="Wingdings" panose="05000000000000000000" pitchFamily="2" charset="2"/>
              </a:rPr>
              <a:t>计算时间，从而整个算法的计算时间复杂性为</a:t>
            </a:r>
            <a:r>
              <a:rPr lang="en-US" altLang="zh-CN" sz="2400" dirty="0">
                <a:latin typeface="Arial" panose="020B0604020202020204" pitchFamily="34" charset="0"/>
                <a:ea typeface="楷体_GB2312" pitchFamily="49" charset="-122"/>
                <a:sym typeface="Wingdings" panose="05000000000000000000" pitchFamily="2" charset="2"/>
              </a:rPr>
              <a:t>O((n+1)!) </a:t>
            </a:r>
          </a:p>
        </p:txBody>
      </p:sp>
      <p:sp>
        <p:nvSpPr>
          <p:cNvPr id="18440" name="Text Box 8"/>
          <p:cNvSpPr txBox="1"/>
          <p:nvPr/>
        </p:nvSpPr>
        <p:spPr>
          <a:xfrm>
            <a:off x="357188" y="2268538"/>
            <a:ext cx="8280400" cy="1968500"/>
          </a:xfrm>
          <a:prstGeom prst="rect">
            <a:avLst/>
          </a:prstGeom>
          <a:solidFill>
            <a:schemeClr val="hlink"/>
          </a:solidFill>
          <a:ln w="50800" cap="flat" cmpd="sng">
            <a:solidFill>
              <a:srgbClr val="FF6600"/>
            </a:solidFill>
            <a:prstDash val="solid"/>
            <a:miter/>
            <a:headEnd type="none" w="med" len="med"/>
            <a:tailEnd type="none" w="med" len="med"/>
          </a:ln>
        </p:spPr>
        <p:txBody>
          <a:bodyPr anchor="t" anchorCtr="0">
            <a:spAutoFit/>
          </a:bodyPr>
          <a:lstStyle/>
          <a:p>
            <a:pPr eaLnBrk="0" hangingPunct="0">
              <a:buClr>
                <a:schemeClr val="accent2"/>
              </a:buClr>
              <a:buChar char="•"/>
            </a:pPr>
            <a:r>
              <a:rPr lang="zh-CN" altLang="en-US" sz="2400" dirty="0">
                <a:latin typeface="Arial" panose="020B0604020202020204" pitchFamily="34" charset="0"/>
                <a:ea typeface="楷体_GB2312" pitchFamily="49" charset="-122"/>
              </a:rPr>
              <a:t>上述算法尚有许多改进的余地。例如，象</a:t>
            </a:r>
            <a:r>
              <a:rPr lang="en-US" altLang="zh-CN" sz="2400" dirty="0">
                <a:latin typeface="Arial" panose="020B0604020202020204" pitchFamily="34" charset="0"/>
                <a:ea typeface="楷体_GB2312" pitchFamily="49" charset="-122"/>
              </a:rPr>
              <a:t>1,2,…,n-1,n</a:t>
            </a:r>
            <a:r>
              <a:rPr lang="zh-CN" altLang="en-US" sz="2400" dirty="0">
                <a:latin typeface="Arial" panose="020B0604020202020204" pitchFamily="34" charset="0"/>
                <a:ea typeface="楷体_GB2312" pitchFamily="49" charset="-122"/>
              </a:rPr>
              <a:t>和</a:t>
            </a:r>
            <a:r>
              <a:rPr lang="en-US" altLang="zh-CN" sz="2400" dirty="0">
                <a:latin typeface="Arial" panose="020B0604020202020204" pitchFamily="34" charset="0"/>
                <a:ea typeface="楷体_GB2312" pitchFamily="49" charset="-122"/>
              </a:rPr>
              <a:t>n,n-1, …,2,1</a:t>
            </a:r>
            <a:r>
              <a:rPr lang="zh-CN" altLang="en-US" sz="2400" dirty="0">
                <a:latin typeface="Arial" panose="020B0604020202020204" pitchFamily="34" charset="0"/>
                <a:ea typeface="楷体_GB2312" pitchFamily="49" charset="-122"/>
              </a:rPr>
              <a:t>这种互为镜像的排列具有相同的圆排列长度，只计算一个就够了，可减少约一半的计算量。另一方面，如果所给的</a:t>
            </a:r>
            <a:r>
              <a:rPr lang="en-US" altLang="zh-CN" sz="2400" dirty="0">
                <a:latin typeface="Arial" panose="020B0604020202020204" pitchFamily="34" charset="0"/>
                <a:ea typeface="楷体_GB2312" pitchFamily="49" charset="-122"/>
              </a:rPr>
              <a:t>n</a:t>
            </a:r>
            <a:r>
              <a:rPr lang="zh-CN" altLang="en-US" sz="2400" dirty="0">
                <a:latin typeface="Arial" panose="020B0604020202020204" pitchFamily="34" charset="0"/>
                <a:ea typeface="楷体_GB2312" pitchFamily="49" charset="-122"/>
              </a:rPr>
              <a:t>个圆中有</a:t>
            </a:r>
            <a:r>
              <a:rPr lang="en-US" altLang="zh-CN" sz="2400" dirty="0">
                <a:latin typeface="Arial" panose="020B0604020202020204" pitchFamily="34" charset="0"/>
                <a:ea typeface="楷体_GB2312" pitchFamily="49" charset="-122"/>
              </a:rPr>
              <a:t>k</a:t>
            </a:r>
            <a:r>
              <a:rPr lang="zh-CN" altLang="en-US" sz="2400" dirty="0">
                <a:latin typeface="Arial" panose="020B0604020202020204" pitchFamily="34" charset="0"/>
                <a:ea typeface="楷体_GB2312" pitchFamily="49" charset="-122"/>
              </a:rPr>
              <a:t>个圆有相同的半径，则这</a:t>
            </a:r>
            <a:r>
              <a:rPr lang="en-US" altLang="zh-CN" sz="2400" dirty="0">
                <a:latin typeface="Arial" panose="020B0604020202020204" pitchFamily="34" charset="0"/>
                <a:ea typeface="楷体_GB2312" pitchFamily="49" charset="-122"/>
              </a:rPr>
              <a:t>k</a:t>
            </a:r>
            <a:r>
              <a:rPr lang="zh-CN" altLang="en-US" sz="2400" dirty="0">
                <a:latin typeface="Arial" panose="020B0604020202020204" pitchFamily="34" charset="0"/>
                <a:ea typeface="楷体_GB2312" pitchFamily="49" charset="-122"/>
              </a:rPr>
              <a:t>个圆产生的</a:t>
            </a:r>
            <a:r>
              <a:rPr lang="en-US" altLang="zh-CN" sz="2400" dirty="0">
                <a:latin typeface="Arial" panose="020B0604020202020204" pitchFamily="34" charset="0"/>
                <a:ea typeface="楷体_GB2312" pitchFamily="49" charset="-122"/>
              </a:rPr>
              <a:t>k!</a:t>
            </a:r>
            <a:r>
              <a:rPr lang="zh-CN" altLang="en-US" sz="2400" dirty="0">
                <a:latin typeface="Arial" panose="020B0604020202020204" pitchFamily="34" charset="0"/>
                <a:ea typeface="楷体_GB2312" pitchFamily="49" charset="-122"/>
              </a:rPr>
              <a:t>个完全相同的圆排列，只计算一个就够了。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8439"/>
                                        </p:tgtEl>
                                        <p:attrNameLst>
                                          <p:attrName>style.visibility</p:attrName>
                                        </p:attrNameLst>
                                      </p:cBhvr>
                                      <p:to>
                                        <p:strVal val="visible"/>
                                      </p:to>
                                    </p:set>
                                    <p:animEffect transition="in" filter="blinds(horizontal)">
                                      <p:cBhvr>
                                        <p:cTn id="7" dur="500"/>
                                        <p:tgtEl>
                                          <p:spTgt spid="18439"/>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8440"/>
                                        </p:tgtEl>
                                        <p:attrNameLst>
                                          <p:attrName>style.visibility</p:attrName>
                                        </p:attrNameLst>
                                      </p:cBhvr>
                                      <p:to>
                                        <p:strVal val="visible"/>
                                      </p:to>
                                    </p:set>
                                    <p:animEffect transition="in" filter="blinds(horizontal)">
                                      <p:cBhvr>
                                        <p:cTn id="12" dur="500"/>
                                        <p:tgtEl>
                                          <p:spTgt spid="184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9" grpId="0" animBg="1"/>
      <p:bldP spid="1844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灯片编号占位符 4"/>
          <p:cNvSpPr>
            <a:spLocks noGrp="1"/>
          </p:cNvSpPr>
          <p:nvPr>
            <p:ph type="sldNum" sz="quarter" idx="12"/>
          </p:nvPr>
        </p:nvSpPr>
        <p:spPr>
          <a:ln/>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en-US" altLang="zh-CN" sz="1000" dirty="0"/>
              <a:t>6</a:t>
            </a:fld>
            <a:endParaRPr lang="en-US" altLang="zh-CN" sz="1000" dirty="0"/>
          </a:p>
        </p:txBody>
      </p:sp>
      <p:sp>
        <p:nvSpPr>
          <p:cNvPr id="299014" name="Rectangle 6"/>
          <p:cNvSpPr>
            <a:spLocks noChangeArrowheads="1"/>
          </p:cNvSpPr>
          <p:nvPr/>
        </p:nvSpPr>
        <p:spPr bwMode="auto">
          <a:xfrm>
            <a:off x="395288" y="404813"/>
            <a:ext cx="7772400" cy="803275"/>
          </a:xfrm>
          <a:prstGeom prst="rect">
            <a:avLst/>
          </a:prstGeom>
          <a:noFill/>
          <a:ln>
            <a:noFill/>
          </a:ln>
          <a:effectLst/>
        </p:spPr>
        <p:txBody>
          <a:bodyPr anchor="ctr"/>
          <a:lstStyle>
            <a:lvl1pPr>
              <a:defRPr sz="3900" b="1">
                <a:solidFill>
                  <a:schemeClr val="tx2"/>
                </a:solidFill>
                <a:latin typeface="Arial" panose="020B0604020202020204" pitchFamily="34" charset="0"/>
                <a:ea typeface="宋体" panose="02010600030101010101" pitchFamily="2" charset="-122"/>
              </a:defRPr>
            </a:lvl1pPr>
            <a:lvl2pPr>
              <a:defRPr sz="3900" b="1">
                <a:solidFill>
                  <a:schemeClr val="tx2"/>
                </a:solidFill>
                <a:latin typeface="Arial" panose="020B0604020202020204" pitchFamily="34" charset="0"/>
                <a:ea typeface="宋体" panose="02010600030101010101" pitchFamily="2" charset="-122"/>
              </a:defRPr>
            </a:lvl2pPr>
            <a:lvl3pPr>
              <a:defRPr sz="3900" b="1">
                <a:solidFill>
                  <a:schemeClr val="tx2"/>
                </a:solidFill>
                <a:latin typeface="Arial" panose="020B0604020202020204" pitchFamily="34" charset="0"/>
                <a:ea typeface="宋体" panose="02010600030101010101" pitchFamily="2" charset="-122"/>
              </a:defRPr>
            </a:lvl3pPr>
            <a:lvl4pPr>
              <a:defRPr sz="3900" b="1">
                <a:solidFill>
                  <a:schemeClr val="tx2"/>
                </a:solidFill>
                <a:latin typeface="Arial" panose="020B0604020202020204" pitchFamily="34" charset="0"/>
                <a:ea typeface="宋体" panose="02010600030101010101" pitchFamily="2" charset="-122"/>
              </a:defRPr>
            </a:lvl4pPr>
            <a:lvl5pPr>
              <a:defRPr sz="3900" b="1">
                <a:solidFill>
                  <a:schemeClr val="tx2"/>
                </a:solidFill>
                <a:latin typeface="Arial" panose="020B0604020202020204" pitchFamily="34" charset="0"/>
                <a:ea typeface="宋体" panose="02010600030101010101" pitchFamily="2" charset="-122"/>
              </a:defRPr>
            </a:lvl5pPr>
            <a:lvl6pPr marL="457200" fontAlgn="base">
              <a:spcBef>
                <a:spcPct val="0"/>
              </a:spcBef>
              <a:spcAft>
                <a:spcPct val="0"/>
              </a:spcAft>
              <a:defRPr sz="3900" b="1">
                <a:solidFill>
                  <a:schemeClr val="tx2"/>
                </a:solidFill>
                <a:latin typeface="Arial" panose="020B0604020202020204" pitchFamily="34" charset="0"/>
                <a:ea typeface="宋体" panose="02010600030101010101" pitchFamily="2" charset="-122"/>
              </a:defRPr>
            </a:lvl6pPr>
            <a:lvl7pPr marL="914400" fontAlgn="base">
              <a:spcBef>
                <a:spcPct val="0"/>
              </a:spcBef>
              <a:spcAft>
                <a:spcPct val="0"/>
              </a:spcAft>
              <a:defRPr sz="3900" b="1">
                <a:solidFill>
                  <a:schemeClr val="tx2"/>
                </a:solidFill>
                <a:latin typeface="Arial" panose="020B0604020202020204" pitchFamily="34" charset="0"/>
                <a:ea typeface="宋体" panose="02010600030101010101" pitchFamily="2" charset="-122"/>
              </a:defRPr>
            </a:lvl7pPr>
            <a:lvl8pPr marL="1371600" fontAlgn="base">
              <a:spcBef>
                <a:spcPct val="0"/>
              </a:spcBef>
              <a:spcAft>
                <a:spcPct val="0"/>
              </a:spcAft>
              <a:defRPr sz="3900" b="1">
                <a:solidFill>
                  <a:schemeClr val="tx2"/>
                </a:solidFill>
                <a:latin typeface="Arial" panose="020B0604020202020204" pitchFamily="34" charset="0"/>
                <a:ea typeface="宋体" panose="02010600030101010101" pitchFamily="2" charset="-122"/>
              </a:defRPr>
            </a:lvl8pPr>
            <a:lvl9pPr marL="1828800" fontAlgn="base">
              <a:spcBef>
                <a:spcPct val="0"/>
              </a:spcBef>
              <a:spcAft>
                <a:spcPct val="0"/>
              </a:spcAft>
              <a:defRPr sz="3900" b="1">
                <a:solidFill>
                  <a:schemeClr val="tx2"/>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3900" b="1" i="0" u="none" strike="noStrike" kern="1200" cap="none" spc="0" normalizeH="0" baseline="0" noProof="0">
                <a:ln>
                  <a:noFill/>
                </a:ln>
                <a:solidFill>
                  <a:schemeClr val="tx2"/>
                </a:solidFill>
                <a:effectLst>
                  <a:outerShdw blurRad="38100" dist="38100" dir="2700000" algn="tl">
                    <a:srgbClr val="C0C0C0"/>
                  </a:outerShdw>
                </a:effectLst>
                <a:uLnTx/>
                <a:uFillTx/>
                <a:latin typeface="Arial" panose="020B0604020202020204" pitchFamily="34" charset="0"/>
                <a:ea typeface="黑体" panose="02010609060101010101" pitchFamily="2" charset="-122"/>
                <a:cs typeface="+mn-cs"/>
              </a:rPr>
              <a:t>回溯法</a:t>
            </a:r>
          </a:p>
        </p:txBody>
      </p:sp>
      <p:pic>
        <p:nvPicPr>
          <p:cNvPr id="11267" name="Picture 8"/>
          <p:cNvPicPr>
            <a:picLocks noChangeAspect="1"/>
          </p:cNvPicPr>
          <p:nvPr/>
        </p:nvPicPr>
        <p:blipFill>
          <a:blip r:embed="rId2"/>
          <a:stretch>
            <a:fillRect/>
          </a:stretch>
        </p:blipFill>
        <p:spPr>
          <a:xfrm>
            <a:off x="57150" y="1341438"/>
            <a:ext cx="9086850" cy="4681537"/>
          </a:xfrm>
          <a:prstGeom prst="rect">
            <a:avLst/>
          </a:prstGeom>
          <a:noFill/>
          <a:ln w="6350">
            <a:noFill/>
          </a:ln>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ctrTitle"/>
          </p:nvPr>
        </p:nvSpPr>
        <p:spPr/>
        <p:txBody>
          <a:bodyPr vert="horz" wrap="square" lIns="91440" tIns="45720" rIns="91440" bIns="45720" numCol="1" anchor="b" anchorCtr="0" compatLnSpc="1"/>
          <a:lstStyle/>
          <a:p>
            <a:pPr marL="0" marR="0" lvl="0" indent="0" algn="r" defTabSz="914400" rtl="0" eaLnBrk="0" fontAlgn="base" latinLnBrk="0" hangingPunct="0">
              <a:lnSpc>
                <a:spcPct val="100000"/>
              </a:lnSpc>
              <a:spcBef>
                <a:spcPct val="0"/>
              </a:spcBef>
              <a:spcAft>
                <a:spcPct val="0"/>
              </a:spcAft>
              <a:buClrTx/>
              <a:buSzTx/>
              <a:buFontTx/>
              <a:buNone/>
              <a:defRPr/>
            </a:pPr>
            <a:r>
              <a:rPr kumimoji="0" lang="zh-CN" altLang="en-US" sz="4800" b="1" i="0" u="none" strike="noStrike" kern="1200" cap="none" spc="0" normalizeH="0" baseline="0" noProof="0">
                <a:ln>
                  <a:noFill/>
                </a:ln>
                <a:solidFill>
                  <a:schemeClr val="tx2"/>
                </a:solidFill>
                <a:effectLst>
                  <a:outerShdw blurRad="38100" dist="38100" dir="2700000" algn="tl">
                    <a:srgbClr val="C0C0C0"/>
                  </a:outerShdw>
                </a:effectLst>
                <a:uLnTx/>
                <a:uFillTx/>
                <a:latin typeface="+mj-lt"/>
                <a:ea typeface="黑体" panose="02010609060101010101" pitchFamily="2" charset="-122"/>
                <a:cs typeface="+mj-cs"/>
              </a:rPr>
              <a:t>电路板排列问题</a:t>
            </a:r>
          </a:p>
        </p:txBody>
      </p:sp>
      <p:sp>
        <p:nvSpPr>
          <p:cNvPr id="66562" name="Rectangle 3"/>
          <p:cNvSpPr>
            <a:spLocks noGrp="1"/>
          </p:cNvSpPr>
          <p:nvPr>
            <p:ph type="subTitle" idx="1"/>
          </p:nvPr>
        </p:nvSpPr>
        <p:spPr>
          <a:ln/>
        </p:spPr>
        <p:txBody>
          <a:bodyPr vert="horz" wrap="square" lIns="91440" tIns="45720" rIns="91440" bIns="45720" anchor="t" anchorCtr="0"/>
          <a:lstStyle/>
          <a:p>
            <a:pPr>
              <a:buSzPct val="70000"/>
            </a:pPr>
            <a:endParaRPr lang="zh-CN" altLang="zh-CN" kern="1200" dirty="0">
              <a:latin typeface="+mn-lt"/>
              <a:ea typeface="+mn-ea"/>
              <a:cs typeface="+mn-cs"/>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p:txBody>
          <a:bodyPr vert="horz" wrap="square" lIns="91440" tIns="45720" rIns="91440" bIns="45720" numCol="1" anchor="b"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3900" b="1" i="0" u="none" strike="noStrike" kern="1200" cap="none" spc="0" normalizeH="0" baseline="0" noProof="0">
                <a:ln>
                  <a:noFill/>
                </a:ln>
                <a:solidFill>
                  <a:schemeClr val="tx2"/>
                </a:solidFill>
                <a:effectLst>
                  <a:outerShdw blurRad="38100" dist="38100" dir="2700000" algn="tl">
                    <a:srgbClr val="C0C0C0"/>
                  </a:outerShdw>
                </a:effectLst>
                <a:uLnTx/>
                <a:uFillTx/>
                <a:latin typeface="+mj-lt"/>
                <a:ea typeface="黑体" panose="02010609060101010101" pitchFamily="2" charset="-122"/>
                <a:cs typeface="+mj-cs"/>
              </a:rPr>
              <a:t>电路板排列问题</a:t>
            </a:r>
          </a:p>
        </p:txBody>
      </p:sp>
      <p:sp>
        <p:nvSpPr>
          <p:cNvPr id="67586" name="Rectangle 3"/>
          <p:cNvSpPr>
            <a:spLocks noGrp="1"/>
          </p:cNvSpPr>
          <p:nvPr>
            <p:ph idx="1"/>
          </p:nvPr>
        </p:nvSpPr>
        <p:spPr>
          <a:xfrm>
            <a:off x="457200" y="1719263"/>
            <a:ext cx="8445500" cy="4805362"/>
          </a:xfrm>
          <a:ln/>
        </p:spPr>
        <p:txBody>
          <a:bodyPr vert="horz" wrap="square" lIns="91440" tIns="45720" rIns="91440" bIns="45720" anchor="t" anchorCtr="0"/>
          <a:lstStyle/>
          <a:p>
            <a:pPr>
              <a:lnSpc>
                <a:spcPct val="80000"/>
              </a:lnSpc>
            </a:pPr>
            <a:r>
              <a:rPr lang="en-US" altLang="zh-CN" sz="2100" dirty="0"/>
              <a:t>n</a:t>
            </a:r>
            <a:r>
              <a:rPr lang="zh-CN" altLang="en-US" sz="2100" dirty="0"/>
              <a:t>个电路板的每一种排列定义了一种放置方法。令</a:t>
            </a:r>
            <a:r>
              <a:rPr lang="en-US" altLang="zh-CN" sz="2100" dirty="0"/>
              <a:t>B= {b1 , ., bn }</a:t>
            </a:r>
            <a:r>
              <a:rPr lang="zh-CN" altLang="en-US" sz="2100" dirty="0"/>
              <a:t>表示这</a:t>
            </a:r>
            <a:r>
              <a:rPr lang="en-US" altLang="zh-CN" sz="2100" dirty="0"/>
              <a:t>n</a:t>
            </a:r>
            <a:r>
              <a:rPr lang="zh-CN" altLang="en-US" sz="2100" dirty="0"/>
              <a:t>个电路板。</a:t>
            </a:r>
            <a:r>
              <a:rPr lang="en-US" altLang="zh-CN" sz="2100" dirty="0"/>
              <a:t>m</a:t>
            </a:r>
            <a:r>
              <a:rPr lang="zh-CN" altLang="en-US" sz="2100" dirty="0"/>
              <a:t>个网组集合</a:t>
            </a:r>
            <a:r>
              <a:rPr lang="en-US" altLang="zh-CN" sz="2100" dirty="0"/>
              <a:t>L= {N1,., Nm }</a:t>
            </a:r>
            <a:r>
              <a:rPr lang="zh-CN" altLang="en-US" sz="2100" dirty="0"/>
              <a:t>由电路板定义，</a:t>
            </a:r>
            <a:r>
              <a:rPr lang="en-US" altLang="zh-CN" sz="2100" dirty="0"/>
              <a:t>Ni </a:t>
            </a:r>
            <a:r>
              <a:rPr lang="zh-CN" altLang="en-US" sz="2100" dirty="0"/>
              <a:t>是</a:t>
            </a:r>
            <a:r>
              <a:rPr lang="en-US" altLang="zh-CN" sz="2100" dirty="0"/>
              <a:t>B</a:t>
            </a:r>
            <a:r>
              <a:rPr lang="zh-CN" altLang="en-US" sz="2100" dirty="0"/>
              <a:t>的子集，子集中的元素需要连接起来。实际中用电线将插有这些电路板的插槽连接起来。</a:t>
            </a:r>
          </a:p>
          <a:p>
            <a:pPr>
              <a:lnSpc>
                <a:spcPct val="80000"/>
              </a:lnSpc>
            </a:pPr>
            <a:r>
              <a:rPr lang="zh-CN" altLang="en-US" sz="2100" dirty="0"/>
              <a:t>例  令</a:t>
            </a:r>
            <a:r>
              <a:rPr lang="en-US" altLang="zh-CN" sz="2100" dirty="0"/>
              <a:t>n=8, m= 5</a:t>
            </a:r>
            <a:r>
              <a:rPr lang="zh-CN" altLang="en-US" sz="2100" dirty="0"/>
              <a:t>。集合</a:t>
            </a:r>
            <a:r>
              <a:rPr lang="en-US" altLang="zh-CN" sz="2100" dirty="0"/>
              <a:t>B</a:t>
            </a:r>
            <a:r>
              <a:rPr lang="zh-CN" altLang="en-US" sz="2100" dirty="0"/>
              <a:t>和</a:t>
            </a:r>
            <a:r>
              <a:rPr lang="en-US" altLang="zh-CN" sz="2100" dirty="0"/>
              <a:t>L</a:t>
            </a:r>
            <a:r>
              <a:rPr lang="zh-CN" altLang="en-US" sz="2100" dirty="0"/>
              <a:t>如下：</a:t>
            </a:r>
          </a:p>
          <a:p>
            <a:pPr lvl="1" indent="-347345">
              <a:lnSpc>
                <a:spcPct val="80000"/>
              </a:lnSpc>
              <a:buNone/>
            </a:pPr>
            <a:r>
              <a:rPr lang="en-US" altLang="zh-CN" sz="2000" dirty="0"/>
              <a:t>B= {b1, b2, b3, b4, b5, b6, b7, b8 }</a:t>
            </a:r>
          </a:p>
          <a:p>
            <a:pPr lvl="1" indent="-347345">
              <a:lnSpc>
                <a:spcPct val="80000"/>
              </a:lnSpc>
              <a:buNone/>
            </a:pPr>
            <a:r>
              <a:rPr lang="en-US" altLang="zh-CN" sz="2000" dirty="0"/>
              <a:t>L= {N1, N2, N3, N4, N5 }</a:t>
            </a:r>
          </a:p>
          <a:p>
            <a:pPr lvl="1" indent="-347345">
              <a:lnSpc>
                <a:spcPct val="80000"/>
              </a:lnSpc>
              <a:buNone/>
            </a:pPr>
            <a:r>
              <a:rPr lang="en-US" altLang="zh-CN" sz="2000" dirty="0"/>
              <a:t>N1 = {b4, b5, b6 }</a:t>
            </a:r>
          </a:p>
          <a:p>
            <a:pPr lvl="1" indent="-347345">
              <a:lnSpc>
                <a:spcPct val="80000"/>
              </a:lnSpc>
              <a:buNone/>
            </a:pPr>
            <a:r>
              <a:rPr lang="en-US" altLang="zh-CN" sz="2000" dirty="0"/>
              <a:t>N2 = {b2, b3 }</a:t>
            </a:r>
          </a:p>
          <a:p>
            <a:pPr lvl="1" indent="-347345">
              <a:lnSpc>
                <a:spcPct val="80000"/>
              </a:lnSpc>
              <a:buNone/>
            </a:pPr>
            <a:r>
              <a:rPr lang="en-US" altLang="zh-CN" sz="2000" dirty="0"/>
              <a:t>N3 = {b1, b3 }</a:t>
            </a:r>
          </a:p>
          <a:p>
            <a:pPr lvl="1" indent="-347345">
              <a:lnSpc>
                <a:spcPct val="80000"/>
              </a:lnSpc>
              <a:buNone/>
            </a:pPr>
            <a:r>
              <a:rPr lang="en-US" altLang="zh-CN" sz="2000" dirty="0"/>
              <a:t>N4 = {b3, b6 }</a:t>
            </a:r>
          </a:p>
          <a:p>
            <a:pPr lvl="1" indent="-347345">
              <a:lnSpc>
                <a:spcPct val="80000"/>
              </a:lnSpc>
              <a:buNone/>
            </a:pPr>
            <a:r>
              <a:rPr lang="en-US" altLang="zh-CN" sz="2000" dirty="0"/>
              <a:t>N5 = {b7, b8 }</a:t>
            </a:r>
          </a:p>
          <a:p>
            <a:pPr>
              <a:lnSpc>
                <a:spcPct val="80000"/>
              </a:lnSpc>
            </a:pPr>
            <a:r>
              <a:rPr lang="zh-CN" altLang="en-US" sz="2100" dirty="0"/>
              <a:t>令</a:t>
            </a:r>
            <a:r>
              <a:rPr lang="en-US" altLang="zh-CN" sz="2100" dirty="0"/>
              <a:t>x </a:t>
            </a:r>
            <a:r>
              <a:rPr lang="zh-CN" altLang="en-US" sz="2100" dirty="0"/>
              <a:t>为电路板的一个排列。电路板</a:t>
            </a:r>
            <a:r>
              <a:rPr lang="en-US" altLang="zh-CN" sz="2100" dirty="0"/>
              <a:t>xi </a:t>
            </a:r>
            <a:r>
              <a:rPr lang="zh-CN" altLang="en-US" sz="2100" dirty="0"/>
              <a:t>被放置到机箱的插槽</a:t>
            </a:r>
            <a:r>
              <a:rPr lang="en-US" altLang="zh-CN" sz="2100" dirty="0" err="1"/>
              <a:t>i</a:t>
            </a:r>
            <a:r>
              <a:rPr lang="en-US" altLang="zh-CN" sz="2100" dirty="0"/>
              <a:t> </a:t>
            </a:r>
            <a:r>
              <a:rPr lang="zh-CN" altLang="en-US" sz="2100" dirty="0"/>
              <a:t>中。</a:t>
            </a:r>
            <a:r>
              <a:rPr lang="en-US" altLang="zh-CN" sz="2100" b="1" dirty="0">
                <a:solidFill>
                  <a:srgbClr val="FF0000"/>
                </a:solidFill>
              </a:rPr>
              <a:t>density(x) </a:t>
            </a:r>
            <a:r>
              <a:rPr lang="zh-CN" altLang="en-US" sz="2100" dirty="0"/>
              <a:t>为机箱中任意一对相邻插槽间所连电线数目中的最大值</a:t>
            </a:r>
          </a:p>
          <a:p>
            <a:pPr>
              <a:lnSpc>
                <a:spcPct val="80000"/>
              </a:lnSpc>
            </a:pPr>
            <a:r>
              <a:rPr lang="zh-CN" altLang="en-US" sz="2100" dirty="0"/>
              <a:t>电路板排列问题的目标是找到一种电路板的排列方式，使其有</a:t>
            </a:r>
            <a:r>
              <a:rPr lang="zh-CN" altLang="en-US" sz="2100" dirty="0">
                <a:solidFill>
                  <a:srgbClr val="FF0000"/>
                </a:solidFill>
              </a:rPr>
              <a:t>最小的</a:t>
            </a:r>
            <a:r>
              <a:rPr lang="en-US" altLang="zh-CN" sz="2100" dirty="0">
                <a:solidFill>
                  <a:srgbClr val="FF0000"/>
                </a:solidFill>
              </a:rPr>
              <a:t>density</a:t>
            </a:r>
            <a:r>
              <a:rPr lang="zh-CN" altLang="en-US" sz="2100" dirty="0"/>
              <a:t>。  </a:t>
            </a:r>
          </a:p>
          <a:p>
            <a:pPr>
              <a:lnSpc>
                <a:spcPct val="80000"/>
              </a:lnSpc>
            </a:pPr>
            <a:endParaRPr lang="en-US" altLang="zh-CN" sz="2100" dirty="0"/>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609" name="内容占位符 3"/>
          <p:cNvPicPr>
            <a:picLocks noGrp="1" noChangeAspect="1"/>
          </p:cNvPicPr>
          <p:nvPr>
            <p:ph idx="1"/>
          </p:nvPr>
        </p:nvPicPr>
        <p:blipFill>
          <a:blip r:embed="rId2"/>
          <a:stretch>
            <a:fillRect/>
          </a:stretch>
        </p:blipFill>
        <p:spPr>
          <a:xfrm>
            <a:off x="3568700" y="1268413"/>
            <a:ext cx="4791075" cy="2581275"/>
          </a:xfrm>
          <a:ln/>
        </p:spPr>
      </p:pic>
      <p:sp>
        <p:nvSpPr>
          <p:cNvPr id="68610" name="文本框 4"/>
          <p:cNvSpPr txBox="1"/>
          <p:nvPr/>
        </p:nvSpPr>
        <p:spPr>
          <a:xfrm>
            <a:off x="333375" y="593725"/>
            <a:ext cx="6178550" cy="1814513"/>
          </a:xfrm>
          <a:prstGeom prst="rect">
            <a:avLst/>
          </a:prstGeom>
          <a:noFill/>
          <a:ln w="9525">
            <a:noFill/>
          </a:ln>
        </p:spPr>
        <p:txBody>
          <a:bodyPr wrap="square" anchor="t" anchorCtr="0">
            <a:spAutoFit/>
          </a:bodyPr>
          <a:lstStyle/>
          <a:p>
            <a:pPr lvl="1" indent="0" eaLnBrk="0" hangingPunct="0">
              <a:lnSpc>
                <a:spcPct val="80000"/>
              </a:lnSpc>
              <a:buNone/>
            </a:pPr>
            <a:r>
              <a:rPr lang="en-US" altLang="zh-CN" sz="2000" dirty="0">
                <a:latin typeface="Arial" panose="020B0604020202020204" pitchFamily="34" charset="0"/>
              </a:rPr>
              <a:t>B= {b1, b2, b3, b4, b5, b6, b7, b8 }</a:t>
            </a:r>
          </a:p>
          <a:p>
            <a:pPr lvl="1" indent="0" eaLnBrk="0" hangingPunct="0">
              <a:lnSpc>
                <a:spcPct val="80000"/>
              </a:lnSpc>
              <a:buNone/>
            </a:pPr>
            <a:r>
              <a:rPr lang="en-US" altLang="zh-CN" sz="2000" dirty="0">
                <a:latin typeface="Arial" panose="020B0604020202020204" pitchFamily="34" charset="0"/>
              </a:rPr>
              <a:t>L= {N1, N2, N3, N4, N5 }</a:t>
            </a:r>
          </a:p>
          <a:p>
            <a:pPr lvl="1" indent="0" eaLnBrk="0" hangingPunct="0">
              <a:lnSpc>
                <a:spcPct val="80000"/>
              </a:lnSpc>
              <a:buNone/>
            </a:pPr>
            <a:r>
              <a:rPr lang="en-US" altLang="zh-CN" sz="2000" dirty="0">
                <a:latin typeface="Arial" panose="020B0604020202020204" pitchFamily="34" charset="0"/>
              </a:rPr>
              <a:t>N1 = {b4, b5, b6 }</a:t>
            </a:r>
          </a:p>
          <a:p>
            <a:pPr lvl="1" indent="0" eaLnBrk="0" hangingPunct="0">
              <a:lnSpc>
                <a:spcPct val="80000"/>
              </a:lnSpc>
              <a:buNone/>
            </a:pPr>
            <a:r>
              <a:rPr lang="en-US" altLang="zh-CN" sz="2000" dirty="0">
                <a:latin typeface="Arial" panose="020B0604020202020204" pitchFamily="34" charset="0"/>
              </a:rPr>
              <a:t>N2 = {b2, b3 }</a:t>
            </a:r>
          </a:p>
          <a:p>
            <a:pPr lvl="1" indent="0" eaLnBrk="0" hangingPunct="0">
              <a:lnSpc>
                <a:spcPct val="80000"/>
              </a:lnSpc>
              <a:buNone/>
            </a:pPr>
            <a:r>
              <a:rPr lang="en-US" altLang="zh-CN" sz="2000" dirty="0">
                <a:latin typeface="Arial" panose="020B0604020202020204" pitchFamily="34" charset="0"/>
              </a:rPr>
              <a:t>N3 = {b1, b3 }</a:t>
            </a:r>
          </a:p>
          <a:p>
            <a:pPr lvl="1" indent="0" eaLnBrk="0" hangingPunct="0">
              <a:lnSpc>
                <a:spcPct val="80000"/>
              </a:lnSpc>
              <a:buNone/>
            </a:pPr>
            <a:r>
              <a:rPr lang="en-US" altLang="zh-CN" sz="2000" dirty="0">
                <a:latin typeface="Arial" panose="020B0604020202020204" pitchFamily="34" charset="0"/>
              </a:rPr>
              <a:t>N4 = {b3, b6 }</a:t>
            </a:r>
          </a:p>
          <a:p>
            <a:pPr lvl="1" indent="0" eaLnBrk="0" hangingPunct="0">
              <a:lnSpc>
                <a:spcPct val="80000"/>
              </a:lnSpc>
              <a:buNone/>
            </a:pPr>
            <a:r>
              <a:rPr lang="en-US" altLang="zh-CN" sz="2000" dirty="0">
                <a:latin typeface="Arial" panose="020B0604020202020204" pitchFamily="34" charset="0"/>
              </a:rPr>
              <a:t>N5 = {b7, b8 }</a:t>
            </a:r>
          </a:p>
        </p:txBody>
      </p:sp>
      <p:pic>
        <p:nvPicPr>
          <p:cNvPr id="6" name="图片 5"/>
          <p:cNvPicPr>
            <a:picLocks noChangeAspect="1"/>
          </p:cNvPicPr>
          <p:nvPr/>
        </p:nvPicPr>
        <p:blipFill>
          <a:blip r:embed="rId3"/>
          <a:stretch>
            <a:fillRect/>
          </a:stretch>
        </p:blipFill>
        <p:spPr>
          <a:xfrm>
            <a:off x="66676" y="3849688"/>
            <a:ext cx="9002297" cy="2815200"/>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ctrTitle"/>
          </p:nvPr>
        </p:nvSpPr>
        <p:spPr/>
        <p:txBody>
          <a:bodyPr vert="horz" wrap="square" lIns="91440" tIns="45720" rIns="91440" bIns="45720" numCol="1" anchor="b" anchorCtr="0" compatLnSpc="1"/>
          <a:lstStyle/>
          <a:p>
            <a:pPr marL="0" marR="0" lvl="0" indent="0" algn="r" defTabSz="914400" rtl="0" eaLnBrk="0" fontAlgn="base" latinLnBrk="0" hangingPunct="0">
              <a:lnSpc>
                <a:spcPct val="100000"/>
              </a:lnSpc>
              <a:spcBef>
                <a:spcPct val="0"/>
              </a:spcBef>
              <a:spcAft>
                <a:spcPct val="0"/>
              </a:spcAft>
              <a:buClrTx/>
              <a:buSzTx/>
              <a:buFontTx/>
              <a:buNone/>
              <a:defRPr/>
            </a:pPr>
            <a:r>
              <a:rPr kumimoji="0" lang="zh-CN" altLang="en-US" sz="4800" b="1" i="0" u="none" strike="noStrike" kern="1200" cap="none" spc="0" normalizeH="0" baseline="0" noProof="0">
                <a:ln>
                  <a:noFill/>
                </a:ln>
                <a:solidFill>
                  <a:schemeClr val="tx2"/>
                </a:solidFill>
                <a:effectLst>
                  <a:outerShdw blurRad="38100" dist="38100" dir="2700000" algn="tl">
                    <a:srgbClr val="C0C0C0"/>
                  </a:outerShdw>
                </a:effectLst>
                <a:uLnTx/>
                <a:uFillTx/>
                <a:latin typeface="+mj-lt"/>
                <a:ea typeface="黑体" panose="02010609060101010101" pitchFamily="2" charset="-122"/>
                <a:cs typeface="+mj-cs"/>
              </a:rPr>
              <a:t>连续邮资问题</a:t>
            </a:r>
          </a:p>
        </p:txBody>
      </p:sp>
      <p:sp>
        <p:nvSpPr>
          <p:cNvPr id="69634" name="Rectangle 3"/>
          <p:cNvSpPr>
            <a:spLocks noGrp="1"/>
          </p:cNvSpPr>
          <p:nvPr>
            <p:ph type="subTitle" idx="1"/>
          </p:nvPr>
        </p:nvSpPr>
        <p:spPr>
          <a:ln/>
        </p:spPr>
        <p:txBody>
          <a:bodyPr vert="horz" wrap="square" lIns="91440" tIns="45720" rIns="91440" bIns="45720" anchor="t" anchorCtr="0"/>
          <a:lstStyle/>
          <a:p>
            <a:pPr>
              <a:buSzPct val="70000"/>
            </a:pPr>
            <a:endParaRPr lang="zh-CN" altLang="zh-CN" kern="1200" dirty="0">
              <a:latin typeface="+mn-lt"/>
              <a:ea typeface="+mn-ea"/>
              <a:cs typeface="+mn-cs"/>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ChangeArrowheads="1"/>
          </p:cNvSpPr>
          <p:nvPr/>
        </p:nvSpPr>
        <p:spPr bwMode="auto">
          <a:xfrm>
            <a:off x="611188" y="0"/>
            <a:ext cx="7772400" cy="803275"/>
          </a:xfrm>
          <a:prstGeom prst="rect">
            <a:avLst/>
          </a:prstGeom>
          <a:noFill/>
          <a:ln w="9525">
            <a:noFill/>
            <a:miter lim="800000"/>
          </a:ln>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3900" b="1" i="0" u="none" strike="noStrike" kern="1200" cap="none" spc="0" normalizeH="0" baseline="0" noProof="0">
                <a:ln>
                  <a:noFill/>
                </a:ln>
                <a:solidFill>
                  <a:schemeClr val="tx2"/>
                </a:solidFill>
                <a:effectLst>
                  <a:outerShdw blurRad="38100" dist="38100" dir="2700000" algn="tl">
                    <a:srgbClr val="C0C0C0"/>
                  </a:outerShdw>
                </a:effectLst>
                <a:uLnTx/>
                <a:uFillTx/>
                <a:latin typeface="Arial" panose="020B0604020202020204" pitchFamily="34" charset="0"/>
                <a:ea typeface="黑体" panose="02010609060101010101" pitchFamily="2" charset="-122"/>
                <a:cs typeface="+mn-cs"/>
              </a:rPr>
              <a:t>连续邮资问题</a:t>
            </a:r>
          </a:p>
        </p:txBody>
      </p:sp>
      <p:sp>
        <p:nvSpPr>
          <p:cNvPr id="70658" name="Text Box 3"/>
          <p:cNvSpPr txBox="1"/>
          <p:nvPr/>
        </p:nvSpPr>
        <p:spPr>
          <a:xfrm>
            <a:off x="179388" y="908050"/>
            <a:ext cx="8589962" cy="2227263"/>
          </a:xfrm>
          <a:prstGeom prst="rect">
            <a:avLst/>
          </a:prstGeom>
          <a:noFill/>
          <a:ln w="6350">
            <a:noFill/>
          </a:ln>
        </p:spPr>
        <p:txBody>
          <a:bodyPr anchor="t" anchorCtr="0">
            <a:spAutoFit/>
          </a:bodyPr>
          <a:lstStyle/>
          <a:p>
            <a:pPr eaLnBrk="0" hangingPunct="0"/>
            <a:r>
              <a:rPr lang="zh-CN" altLang="en-US" sz="2800" dirty="0">
                <a:latin typeface="黑体" panose="02010609060101010101" pitchFamily="2" charset="-122"/>
                <a:ea typeface="黑体" panose="02010609060101010101" pitchFamily="2" charset="-122"/>
              </a:rPr>
              <a:t>假设国家发行了</a:t>
            </a:r>
            <a:r>
              <a:rPr lang="en-US" altLang="zh-CN" sz="2800" dirty="0">
                <a:latin typeface="黑体" panose="02010609060101010101" pitchFamily="2" charset="-122"/>
                <a:ea typeface="黑体" panose="02010609060101010101" pitchFamily="2" charset="-122"/>
              </a:rPr>
              <a:t>n</a:t>
            </a:r>
            <a:r>
              <a:rPr lang="zh-CN" altLang="en-US" sz="2800" dirty="0">
                <a:latin typeface="黑体" panose="02010609060101010101" pitchFamily="2" charset="-122"/>
                <a:ea typeface="黑体" panose="02010609060101010101" pitchFamily="2" charset="-122"/>
              </a:rPr>
              <a:t>种不同面值的邮票，并且规定每张信封上最多只允许贴</a:t>
            </a:r>
            <a:r>
              <a:rPr lang="en-US" altLang="zh-CN" sz="2800" dirty="0">
                <a:latin typeface="黑体" panose="02010609060101010101" pitchFamily="2" charset="-122"/>
                <a:ea typeface="黑体" panose="02010609060101010101" pitchFamily="2" charset="-122"/>
              </a:rPr>
              <a:t>m</a:t>
            </a:r>
            <a:r>
              <a:rPr lang="zh-CN" altLang="en-US" sz="2800" dirty="0">
                <a:latin typeface="黑体" panose="02010609060101010101" pitchFamily="2" charset="-122"/>
                <a:ea typeface="黑体" panose="02010609060101010101" pitchFamily="2" charset="-122"/>
              </a:rPr>
              <a:t>张邮票。连续邮资问题要求对于给定的</a:t>
            </a:r>
            <a:r>
              <a:rPr lang="en-US" altLang="zh-CN" sz="2800" dirty="0">
                <a:latin typeface="黑体" panose="02010609060101010101" pitchFamily="2" charset="-122"/>
                <a:ea typeface="黑体" panose="02010609060101010101" pitchFamily="2" charset="-122"/>
              </a:rPr>
              <a:t>n</a:t>
            </a:r>
            <a:r>
              <a:rPr lang="zh-CN" altLang="en-US" sz="2800" dirty="0">
                <a:latin typeface="黑体" panose="02010609060101010101" pitchFamily="2" charset="-122"/>
                <a:ea typeface="黑体" panose="02010609060101010101" pitchFamily="2" charset="-122"/>
              </a:rPr>
              <a:t>和</a:t>
            </a:r>
            <a:r>
              <a:rPr lang="en-US" altLang="zh-CN" sz="2800" dirty="0">
                <a:latin typeface="黑体" panose="02010609060101010101" pitchFamily="2" charset="-122"/>
                <a:ea typeface="黑体" panose="02010609060101010101" pitchFamily="2" charset="-122"/>
              </a:rPr>
              <a:t>m</a:t>
            </a:r>
            <a:r>
              <a:rPr lang="zh-CN" altLang="en-US" sz="2800" dirty="0">
                <a:latin typeface="黑体" panose="02010609060101010101" pitchFamily="2" charset="-122"/>
                <a:ea typeface="黑体" panose="02010609060101010101" pitchFamily="2" charset="-122"/>
              </a:rPr>
              <a:t>的值，给出邮票面值的最佳设计，在</a:t>
            </a:r>
            <a:r>
              <a:rPr lang="en-US" altLang="zh-CN" sz="2800" dirty="0">
                <a:latin typeface="黑体" panose="02010609060101010101" pitchFamily="2" charset="-122"/>
                <a:ea typeface="黑体" panose="02010609060101010101" pitchFamily="2" charset="-122"/>
              </a:rPr>
              <a:t>1</a:t>
            </a:r>
            <a:r>
              <a:rPr lang="zh-CN" altLang="en-US" sz="2800" dirty="0">
                <a:latin typeface="黑体" panose="02010609060101010101" pitchFamily="2" charset="-122"/>
                <a:ea typeface="黑体" panose="02010609060101010101" pitchFamily="2" charset="-122"/>
              </a:rPr>
              <a:t>张信封上可贴出从邮资</a:t>
            </a:r>
            <a:r>
              <a:rPr lang="en-US" altLang="zh-CN" sz="2800" dirty="0">
                <a:latin typeface="黑体" panose="02010609060101010101" pitchFamily="2" charset="-122"/>
                <a:ea typeface="黑体" panose="02010609060101010101" pitchFamily="2" charset="-122"/>
              </a:rPr>
              <a:t>1</a:t>
            </a:r>
            <a:r>
              <a:rPr lang="zh-CN" altLang="en-US" sz="2800" dirty="0">
                <a:latin typeface="黑体" panose="02010609060101010101" pitchFamily="2" charset="-122"/>
                <a:ea typeface="黑体" panose="02010609060101010101" pitchFamily="2" charset="-122"/>
              </a:rPr>
              <a:t>开始，增量为</a:t>
            </a:r>
            <a:r>
              <a:rPr lang="en-US" altLang="zh-CN" sz="2800" dirty="0">
                <a:latin typeface="黑体" panose="02010609060101010101" pitchFamily="2" charset="-122"/>
                <a:ea typeface="黑体" panose="02010609060101010101" pitchFamily="2" charset="-122"/>
              </a:rPr>
              <a:t>1</a:t>
            </a:r>
            <a:r>
              <a:rPr lang="zh-CN" altLang="en-US" sz="2800" dirty="0">
                <a:latin typeface="黑体" panose="02010609060101010101" pitchFamily="2" charset="-122"/>
                <a:ea typeface="黑体" panose="02010609060101010101" pitchFamily="2" charset="-122"/>
              </a:rPr>
              <a:t>的最大连续邮资区间。</a:t>
            </a:r>
          </a:p>
        </p:txBody>
      </p:sp>
      <p:sp>
        <p:nvSpPr>
          <p:cNvPr id="70659" name="Text Box 4"/>
          <p:cNvSpPr txBox="1"/>
          <p:nvPr/>
        </p:nvSpPr>
        <p:spPr>
          <a:xfrm>
            <a:off x="250825" y="3500438"/>
            <a:ext cx="8516938" cy="946150"/>
          </a:xfrm>
          <a:prstGeom prst="rect">
            <a:avLst/>
          </a:prstGeom>
          <a:solidFill>
            <a:srgbClr val="FFCC00"/>
          </a:solidFill>
          <a:ln w="6350">
            <a:noFill/>
          </a:ln>
        </p:spPr>
        <p:txBody>
          <a:bodyPr anchor="t" anchorCtr="0">
            <a:spAutoFit/>
          </a:bodyPr>
          <a:lstStyle/>
          <a:p>
            <a:pPr eaLnBrk="0" hangingPunct="0"/>
            <a:r>
              <a:rPr lang="zh-CN" altLang="en-US" sz="2800" dirty="0">
                <a:latin typeface="Arial" panose="020B0604020202020204" pitchFamily="34" charset="0"/>
                <a:ea typeface="楷体_GB2312" pitchFamily="49" charset="-122"/>
              </a:rPr>
              <a:t>例如，当</a:t>
            </a:r>
            <a:r>
              <a:rPr lang="en-US" altLang="zh-CN" sz="2800" dirty="0">
                <a:latin typeface="Arial" panose="020B0604020202020204" pitchFamily="34" charset="0"/>
                <a:ea typeface="楷体_GB2312" pitchFamily="49" charset="-122"/>
              </a:rPr>
              <a:t>n=5</a:t>
            </a:r>
            <a:r>
              <a:rPr lang="zh-CN" altLang="en-US" sz="2800" dirty="0">
                <a:latin typeface="Arial" panose="020B0604020202020204" pitchFamily="34" charset="0"/>
                <a:ea typeface="楷体_GB2312" pitchFamily="49" charset="-122"/>
              </a:rPr>
              <a:t>和</a:t>
            </a:r>
            <a:r>
              <a:rPr lang="en-US" altLang="zh-CN" sz="2800" dirty="0">
                <a:latin typeface="Arial" panose="020B0604020202020204" pitchFamily="34" charset="0"/>
                <a:ea typeface="楷体_GB2312" pitchFamily="49" charset="-122"/>
              </a:rPr>
              <a:t>m=4</a:t>
            </a:r>
            <a:r>
              <a:rPr lang="zh-CN" altLang="en-US" sz="2800" dirty="0">
                <a:latin typeface="Arial" panose="020B0604020202020204" pitchFamily="34" charset="0"/>
                <a:ea typeface="楷体_GB2312" pitchFamily="49" charset="-122"/>
              </a:rPr>
              <a:t>时，面值为</a:t>
            </a:r>
            <a:r>
              <a:rPr lang="en-US" altLang="zh-CN" sz="2800" dirty="0">
                <a:latin typeface="Arial" panose="020B0604020202020204" pitchFamily="34" charset="0"/>
                <a:ea typeface="楷体_GB2312" pitchFamily="49" charset="-122"/>
              </a:rPr>
              <a:t>(1,3,11,15,32)</a:t>
            </a:r>
            <a:r>
              <a:rPr lang="zh-CN" altLang="en-US" sz="2800" dirty="0">
                <a:latin typeface="Arial" panose="020B0604020202020204" pitchFamily="34" charset="0"/>
                <a:ea typeface="楷体_GB2312" pitchFamily="49" charset="-122"/>
              </a:rPr>
              <a:t>的</a:t>
            </a:r>
            <a:r>
              <a:rPr lang="en-US" altLang="zh-CN" sz="2800" dirty="0">
                <a:latin typeface="Arial" panose="020B0604020202020204" pitchFamily="34" charset="0"/>
                <a:ea typeface="楷体_GB2312" pitchFamily="49" charset="-122"/>
              </a:rPr>
              <a:t>5</a:t>
            </a:r>
            <a:r>
              <a:rPr lang="zh-CN" altLang="en-US" sz="2800" dirty="0">
                <a:latin typeface="Arial" panose="020B0604020202020204" pitchFamily="34" charset="0"/>
                <a:ea typeface="楷体_GB2312" pitchFamily="49" charset="-122"/>
              </a:rPr>
              <a:t>种邮票可以贴出邮资的最大连续邮资区间是</a:t>
            </a:r>
            <a:r>
              <a:rPr lang="en-US" altLang="zh-CN" sz="2800" dirty="0">
                <a:latin typeface="Arial" panose="020B0604020202020204" pitchFamily="34" charset="0"/>
                <a:ea typeface="楷体_GB2312" pitchFamily="49" charset="-122"/>
              </a:rPr>
              <a:t>1</a:t>
            </a:r>
            <a:r>
              <a:rPr lang="zh-CN" altLang="en-US" sz="2800" dirty="0">
                <a:latin typeface="Arial" panose="020B0604020202020204" pitchFamily="34" charset="0"/>
                <a:ea typeface="楷体_GB2312" pitchFamily="49" charset="-122"/>
              </a:rPr>
              <a:t>到</a:t>
            </a:r>
            <a:r>
              <a:rPr lang="en-US" altLang="zh-CN" sz="2800" dirty="0">
                <a:latin typeface="Arial" panose="020B0604020202020204" pitchFamily="34" charset="0"/>
                <a:ea typeface="楷体_GB2312" pitchFamily="49" charset="-122"/>
              </a:rPr>
              <a:t>70</a:t>
            </a:r>
            <a:r>
              <a:rPr lang="zh-CN" altLang="en-US" sz="2800" dirty="0">
                <a:latin typeface="Arial" panose="020B0604020202020204" pitchFamily="34" charset="0"/>
                <a:ea typeface="楷体_GB2312" pitchFamily="49" charset="-122"/>
              </a:rPr>
              <a:t>。</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ChangeArrowheads="1"/>
          </p:cNvSpPr>
          <p:nvPr/>
        </p:nvSpPr>
        <p:spPr bwMode="auto">
          <a:xfrm>
            <a:off x="611188" y="0"/>
            <a:ext cx="7772400" cy="803275"/>
          </a:xfrm>
          <a:prstGeom prst="rect">
            <a:avLst/>
          </a:prstGeom>
          <a:noFill/>
          <a:ln w="9525">
            <a:noFill/>
            <a:miter lim="800000"/>
          </a:ln>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3900" b="1" i="0" u="none" strike="noStrike" kern="1200" cap="none" spc="0" normalizeH="0" baseline="0" noProof="0">
                <a:ln>
                  <a:noFill/>
                </a:ln>
                <a:solidFill>
                  <a:schemeClr val="tx2"/>
                </a:solidFill>
                <a:effectLst>
                  <a:outerShdw blurRad="38100" dist="38100" dir="2700000" algn="tl">
                    <a:srgbClr val="C0C0C0"/>
                  </a:outerShdw>
                </a:effectLst>
                <a:uLnTx/>
                <a:uFillTx/>
                <a:latin typeface="Arial" panose="020B0604020202020204" pitchFamily="34" charset="0"/>
                <a:ea typeface="黑体" panose="02010609060101010101" pitchFamily="2" charset="-122"/>
                <a:cs typeface="+mn-cs"/>
              </a:rPr>
              <a:t>连续邮资问题</a:t>
            </a:r>
          </a:p>
        </p:txBody>
      </p:sp>
      <p:sp>
        <p:nvSpPr>
          <p:cNvPr id="71682" name="Text Box 3"/>
          <p:cNvSpPr txBox="1"/>
          <p:nvPr/>
        </p:nvSpPr>
        <p:spPr>
          <a:xfrm>
            <a:off x="250825" y="692150"/>
            <a:ext cx="8372475" cy="1552575"/>
          </a:xfrm>
          <a:prstGeom prst="rect">
            <a:avLst/>
          </a:prstGeom>
          <a:noFill/>
          <a:ln w="6350">
            <a:noFill/>
          </a:ln>
        </p:spPr>
        <p:txBody>
          <a:bodyPr anchor="t" anchorCtr="0">
            <a:spAutoFit/>
          </a:bodyPr>
          <a:lstStyle/>
          <a:p>
            <a:pPr eaLnBrk="0" hangingPunct="0">
              <a:buClr>
                <a:schemeClr val="accent2"/>
              </a:buClr>
              <a:buChar char="•"/>
            </a:pPr>
            <a:r>
              <a:rPr lang="zh-CN" altLang="en-US" sz="2400" dirty="0">
                <a:latin typeface="Arial" panose="020B0604020202020204" pitchFamily="34" charset="0"/>
                <a:ea typeface="楷体_GB2312" pitchFamily="49" charset="-122"/>
              </a:rPr>
              <a:t>解向量：用</a:t>
            </a:r>
            <a:r>
              <a:rPr lang="en-US" altLang="zh-CN" sz="2400" dirty="0">
                <a:latin typeface="Arial" panose="020B0604020202020204" pitchFamily="34" charset="0"/>
                <a:ea typeface="楷体_GB2312" pitchFamily="49" charset="-122"/>
              </a:rPr>
              <a:t>n</a:t>
            </a:r>
            <a:r>
              <a:rPr lang="zh-CN" altLang="en-US" sz="2400" dirty="0">
                <a:latin typeface="Arial" panose="020B0604020202020204" pitchFamily="34" charset="0"/>
                <a:ea typeface="楷体_GB2312" pitchFamily="49" charset="-122"/>
              </a:rPr>
              <a:t>元组</a:t>
            </a:r>
            <a:r>
              <a:rPr lang="en-US" altLang="zh-CN" sz="2400" dirty="0">
                <a:latin typeface="Arial" panose="020B0604020202020204" pitchFamily="34" charset="0"/>
                <a:ea typeface="楷体_GB2312" pitchFamily="49" charset="-122"/>
              </a:rPr>
              <a:t>x[1:n]</a:t>
            </a:r>
            <a:r>
              <a:rPr lang="zh-CN" altLang="en-US" sz="2400" dirty="0">
                <a:latin typeface="Arial" panose="020B0604020202020204" pitchFamily="34" charset="0"/>
                <a:ea typeface="楷体_GB2312" pitchFamily="49" charset="-122"/>
              </a:rPr>
              <a:t>表示</a:t>
            </a:r>
            <a:r>
              <a:rPr lang="en-US" altLang="zh-CN" sz="2400" dirty="0">
                <a:latin typeface="Arial" panose="020B0604020202020204" pitchFamily="34" charset="0"/>
                <a:ea typeface="楷体_GB2312" pitchFamily="49" charset="-122"/>
              </a:rPr>
              <a:t>n</a:t>
            </a:r>
            <a:r>
              <a:rPr lang="zh-CN" altLang="en-US" sz="2400" dirty="0">
                <a:latin typeface="Arial" panose="020B0604020202020204" pitchFamily="34" charset="0"/>
                <a:ea typeface="楷体_GB2312" pitchFamily="49" charset="-122"/>
              </a:rPr>
              <a:t>种不同的邮票面值，并约定它们从小到大排列。</a:t>
            </a:r>
            <a:r>
              <a:rPr lang="en-US" altLang="zh-CN" sz="2400" dirty="0">
                <a:latin typeface="Arial" panose="020B0604020202020204" pitchFamily="34" charset="0"/>
                <a:ea typeface="楷体_GB2312" pitchFamily="49" charset="-122"/>
              </a:rPr>
              <a:t>x[1]=1</a:t>
            </a:r>
            <a:r>
              <a:rPr lang="zh-CN" altLang="en-US" sz="2400" dirty="0">
                <a:latin typeface="Arial" panose="020B0604020202020204" pitchFamily="34" charset="0"/>
                <a:ea typeface="楷体_GB2312" pitchFamily="49" charset="-122"/>
              </a:rPr>
              <a:t>是唯一的选择。</a:t>
            </a:r>
          </a:p>
          <a:p>
            <a:pPr eaLnBrk="0" hangingPunct="0">
              <a:buClr>
                <a:schemeClr val="accent2"/>
              </a:buClr>
              <a:buChar char="•"/>
            </a:pPr>
            <a:r>
              <a:rPr lang="zh-CN" altLang="en-US" sz="2400" dirty="0">
                <a:latin typeface="Arial" panose="020B0604020202020204" pitchFamily="34" charset="0"/>
                <a:ea typeface="楷体_GB2312" pitchFamily="49" charset="-122"/>
              </a:rPr>
              <a:t>可行性约束函数：已选定</a:t>
            </a:r>
            <a:r>
              <a:rPr lang="en-US" altLang="zh-CN" sz="2400" dirty="0">
                <a:latin typeface="Arial" panose="020B0604020202020204" pitchFamily="34" charset="0"/>
                <a:ea typeface="楷体_GB2312" pitchFamily="49" charset="-122"/>
              </a:rPr>
              <a:t>x[1:i-1]</a:t>
            </a:r>
            <a:r>
              <a:rPr lang="zh-CN" altLang="en-US" sz="2400" dirty="0">
                <a:latin typeface="Arial" panose="020B0604020202020204" pitchFamily="34" charset="0"/>
                <a:ea typeface="楷体_GB2312" pitchFamily="49" charset="-122"/>
              </a:rPr>
              <a:t>，最大连续邮资区间是</a:t>
            </a:r>
            <a:r>
              <a:rPr lang="en-US" altLang="zh-CN" sz="2400" dirty="0">
                <a:latin typeface="Arial" panose="020B0604020202020204" pitchFamily="34" charset="0"/>
                <a:ea typeface="楷体_GB2312" pitchFamily="49" charset="-122"/>
              </a:rPr>
              <a:t>[1:r]</a:t>
            </a:r>
            <a:r>
              <a:rPr lang="zh-CN" altLang="en-US" sz="2400" dirty="0">
                <a:latin typeface="Arial" panose="020B0604020202020204" pitchFamily="34" charset="0"/>
                <a:ea typeface="楷体_GB2312" pitchFamily="49" charset="-122"/>
              </a:rPr>
              <a:t>，接下来</a:t>
            </a:r>
            <a:r>
              <a:rPr lang="en-US" altLang="zh-CN" sz="2400" dirty="0">
                <a:latin typeface="Arial" panose="020B0604020202020204" pitchFamily="34" charset="0"/>
                <a:ea typeface="楷体_GB2312" pitchFamily="49" charset="-122"/>
              </a:rPr>
              <a:t>x[i]</a:t>
            </a:r>
            <a:r>
              <a:rPr lang="zh-CN" altLang="en-US" sz="2400" dirty="0">
                <a:latin typeface="Arial" panose="020B0604020202020204" pitchFamily="34" charset="0"/>
                <a:ea typeface="楷体_GB2312" pitchFamily="49" charset="-122"/>
              </a:rPr>
              <a:t>的可取值范围是</a:t>
            </a:r>
            <a:r>
              <a:rPr lang="en-US" altLang="zh-CN" sz="2400" dirty="0">
                <a:latin typeface="Arial" panose="020B0604020202020204" pitchFamily="34" charset="0"/>
                <a:ea typeface="楷体_GB2312" pitchFamily="49" charset="-122"/>
              </a:rPr>
              <a:t>[x[i-1]+1:r+1]</a:t>
            </a:r>
            <a:r>
              <a:rPr lang="zh-CN" altLang="en-US" sz="2400" dirty="0">
                <a:latin typeface="Arial" panose="020B0604020202020204" pitchFamily="34" charset="0"/>
                <a:ea typeface="楷体_GB2312" pitchFamily="49" charset="-122"/>
              </a:rPr>
              <a:t>。</a:t>
            </a:r>
          </a:p>
        </p:txBody>
      </p:sp>
      <p:sp>
        <p:nvSpPr>
          <p:cNvPr id="71683" name="Text Box 4"/>
          <p:cNvSpPr txBox="1"/>
          <p:nvPr/>
        </p:nvSpPr>
        <p:spPr>
          <a:xfrm>
            <a:off x="250825" y="2349500"/>
            <a:ext cx="8516938" cy="4108450"/>
          </a:xfrm>
          <a:prstGeom prst="rect">
            <a:avLst/>
          </a:prstGeom>
          <a:solidFill>
            <a:srgbClr val="FFCC00"/>
          </a:solidFill>
          <a:ln w="6350">
            <a:noFill/>
          </a:ln>
        </p:spPr>
        <p:txBody>
          <a:bodyPr anchor="t" anchorCtr="0">
            <a:spAutoFit/>
          </a:bodyPr>
          <a:lstStyle/>
          <a:p>
            <a:pPr eaLnBrk="0" hangingPunct="0"/>
            <a:r>
              <a:rPr lang="zh-CN" altLang="en-US" sz="2400" dirty="0">
                <a:latin typeface="黑体" panose="02010609060101010101" pitchFamily="2" charset="-122"/>
                <a:ea typeface="黑体" panose="02010609060101010101" pitchFamily="2" charset="-122"/>
              </a:rPr>
              <a:t>如何确定</a:t>
            </a:r>
            <a:r>
              <a:rPr lang="en-US" altLang="zh-CN" sz="2400" dirty="0">
                <a:latin typeface="黑体" panose="02010609060101010101" pitchFamily="2" charset="-122"/>
                <a:ea typeface="黑体" panose="02010609060101010101" pitchFamily="2" charset="-122"/>
              </a:rPr>
              <a:t>r</a:t>
            </a:r>
            <a:r>
              <a:rPr lang="zh-CN" altLang="en-US" sz="2400" dirty="0">
                <a:latin typeface="黑体" panose="02010609060101010101" pitchFamily="2" charset="-122"/>
                <a:ea typeface="黑体" panose="02010609060101010101" pitchFamily="2" charset="-122"/>
              </a:rPr>
              <a:t>的值？</a:t>
            </a:r>
          </a:p>
          <a:p>
            <a:pPr eaLnBrk="0" hangingPunct="0"/>
            <a:r>
              <a:rPr lang="zh-CN" altLang="en-US" sz="2400" dirty="0">
                <a:latin typeface="Arial" panose="020B0604020202020204" pitchFamily="34" charset="0"/>
                <a:ea typeface="楷体_GB2312" pitchFamily="49" charset="-122"/>
              </a:rPr>
              <a:t>计算</a:t>
            </a:r>
            <a:r>
              <a:rPr lang="en-US" altLang="zh-CN" sz="2400" dirty="0">
                <a:latin typeface="Arial" panose="020B0604020202020204" pitchFamily="34" charset="0"/>
                <a:ea typeface="楷体_GB2312" pitchFamily="49" charset="-122"/>
              </a:rPr>
              <a:t>X[1:i]</a:t>
            </a:r>
            <a:r>
              <a:rPr lang="zh-CN" altLang="en-US" sz="2400" dirty="0">
                <a:latin typeface="Arial" panose="020B0604020202020204" pitchFamily="34" charset="0"/>
                <a:ea typeface="楷体_GB2312" pitchFamily="49" charset="-122"/>
              </a:rPr>
              <a:t>的最大连续邮资区间在本算法中被频繁使用到，因此势必要找到一个高效的方法。考虑到直接递归的求解复杂度太高，我们不妨尝试计算用不超过</a:t>
            </a:r>
            <a:r>
              <a:rPr lang="en-US" altLang="zh-CN" sz="2400" dirty="0">
                <a:latin typeface="Arial" panose="020B0604020202020204" pitchFamily="34" charset="0"/>
                <a:ea typeface="楷体_GB2312" pitchFamily="49" charset="-122"/>
              </a:rPr>
              <a:t>m</a:t>
            </a:r>
            <a:r>
              <a:rPr lang="zh-CN" altLang="en-US" sz="2400" dirty="0">
                <a:latin typeface="Arial" panose="020B0604020202020204" pitchFamily="34" charset="0"/>
                <a:ea typeface="楷体_GB2312" pitchFamily="49" charset="-122"/>
              </a:rPr>
              <a:t>张面值为</a:t>
            </a:r>
            <a:r>
              <a:rPr lang="en-US" altLang="zh-CN" sz="2400" dirty="0">
                <a:latin typeface="Arial" panose="020B0604020202020204" pitchFamily="34" charset="0"/>
                <a:ea typeface="楷体_GB2312" pitchFamily="49" charset="-122"/>
              </a:rPr>
              <a:t>x[1:i]</a:t>
            </a:r>
            <a:r>
              <a:rPr lang="zh-CN" altLang="en-US" sz="2400" dirty="0">
                <a:latin typeface="Arial" panose="020B0604020202020204" pitchFamily="34" charset="0"/>
                <a:ea typeface="楷体_GB2312" pitchFamily="49" charset="-122"/>
              </a:rPr>
              <a:t>的邮票贴出邮资</a:t>
            </a:r>
            <a:r>
              <a:rPr lang="en-US" altLang="zh-CN" sz="2400" dirty="0">
                <a:latin typeface="Arial" panose="020B0604020202020204" pitchFamily="34" charset="0"/>
                <a:ea typeface="楷体_GB2312" pitchFamily="49" charset="-122"/>
              </a:rPr>
              <a:t>k</a:t>
            </a:r>
            <a:r>
              <a:rPr lang="zh-CN" altLang="en-US" sz="2400" dirty="0">
                <a:latin typeface="Arial" panose="020B0604020202020204" pitchFamily="34" charset="0"/>
                <a:ea typeface="楷体_GB2312" pitchFamily="49" charset="-122"/>
              </a:rPr>
              <a:t>所需的最少邮票数</a:t>
            </a:r>
            <a:r>
              <a:rPr lang="en-US" altLang="zh-CN" sz="2400" dirty="0">
                <a:latin typeface="Arial" panose="020B0604020202020204" pitchFamily="34" charset="0"/>
                <a:ea typeface="楷体_GB2312" pitchFamily="49" charset="-122"/>
              </a:rPr>
              <a:t>y[k]</a:t>
            </a:r>
            <a:r>
              <a:rPr lang="zh-CN" altLang="en-US" sz="2400" dirty="0">
                <a:latin typeface="Arial" panose="020B0604020202020204" pitchFamily="34" charset="0"/>
                <a:ea typeface="楷体_GB2312" pitchFamily="49" charset="-122"/>
              </a:rPr>
              <a:t>。通过</a:t>
            </a:r>
            <a:r>
              <a:rPr lang="en-US" altLang="zh-CN" sz="2400" dirty="0">
                <a:latin typeface="Arial" panose="020B0604020202020204" pitchFamily="34" charset="0"/>
                <a:ea typeface="楷体_GB2312" pitchFamily="49" charset="-122"/>
              </a:rPr>
              <a:t>y[k]</a:t>
            </a:r>
            <a:r>
              <a:rPr lang="zh-CN" altLang="en-US" sz="2400" dirty="0">
                <a:latin typeface="Arial" panose="020B0604020202020204" pitchFamily="34" charset="0"/>
                <a:ea typeface="楷体_GB2312" pitchFamily="49" charset="-122"/>
              </a:rPr>
              <a:t>可以很快推出</a:t>
            </a:r>
            <a:r>
              <a:rPr lang="en-US" altLang="zh-CN" sz="2400" dirty="0">
                <a:latin typeface="Arial" panose="020B0604020202020204" pitchFamily="34" charset="0"/>
                <a:ea typeface="楷体_GB2312" pitchFamily="49" charset="-122"/>
              </a:rPr>
              <a:t>r</a:t>
            </a:r>
            <a:r>
              <a:rPr lang="zh-CN" altLang="en-US" sz="2400" dirty="0">
                <a:latin typeface="Arial" panose="020B0604020202020204" pitchFamily="34" charset="0"/>
                <a:ea typeface="楷体_GB2312" pitchFamily="49" charset="-122"/>
              </a:rPr>
              <a:t>的值。事实上，</a:t>
            </a:r>
            <a:r>
              <a:rPr lang="en-US" altLang="zh-CN" sz="2400" dirty="0">
                <a:latin typeface="Arial" panose="020B0604020202020204" pitchFamily="34" charset="0"/>
                <a:ea typeface="楷体_GB2312" pitchFamily="49" charset="-122"/>
              </a:rPr>
              <a:t>y[k]</a:t>
            </a:r>
            <a:r>
              <a:rPr lang="zh-CN" altLang="en-US" sz="2400" dirty="0">
                <a:latin typeface="Arial" panose="020B0604020202020204" pitchFamily="34" charset="0"/>
                <a:ea typeface="楷体_GB2312" pitchFamily="49" charset="-122"/>
              </a:rPr>
              <a:t>可以通过递推在</a:t>
            </a:r>
            <a:r>
              <a:rPr lang="en-US" altLang="zh-CN" sz="2400" dirty="0">
                <a:latin typeface="Arial" panose="020B0604020202020204" pitchFamily="34" charset="0"/>
                <a:ea typeface="楷体_GB2312" pitchFamily="49" charset="-122"/>
              </a:rPr>
              <a:t>O(n)</a:t>
            </a:r>
            <a:r>
              <a:rPr lang="zh-CN" altLang="en-US" sz="2400" dirty="0">
                <a:latin typeface="Arial" panose="020B0604020202020204" pitchFamily="34" charset="0"/>
                <a:ea typeface="楷体_GB2312" pitchFamily="49" charset="-122"/>
              </a:rPr>
              <a:t>时间内解决：</a:t>
            </a:r>
          </a:p>
          <a:p>
            <a:pPr eaLnBrk="0" hangingPunct="0"/>
            <a:r>
              <a:rPr lang="en-US" altLang="zh-CN" sz="2400" b="1" dirty="0">
                <a:latin typeface="Arial" panose="020B0604020202020204" pitchFamily="34" charset="0"/>
                <a:ea typeface="楷体_GB2312" pitchFamily="49" charset="-122"/>
              </a:rPr>
              <a:t>for</a:t>
            </a:r>
            <a:r>
              <a:rPr lang="en-US" altLang="zh-CN" sz="2400" dirty="0">
                <a:latin typeface="Arial" panose="020B0604020202020204" pitchFamily="34" charset="0"/>
                <a:ea typeface="楷体_GB2312" pitchFamily="49" charset="-122"/>
              </a:rPr>
              <a:t> (int j=0; j&lt;= x[i-2]*(m-1);j++)</a:t>
            </a:r>
          </a:p>
          <a:p>
            <a:pPr eaLnBrk="0" hangingPunct="0"/>
            <a:r>
              <a:rPr lang="en-US" altLang="zh-CN" sz="2400" dirty="0">
                <a:latin typeface="Arial" panose="020B0604020202020204" pitchFamily="34" charset="0"/>
                <a:ea typeface="楷体_GB2312" pitchFamily="49" charset="-122"/>
              </a:rPr>
              <a:t>        </a:t>
            </a:r>
            <a:r>
              <a:rPr lang="en-US" altLang="zh-CN" sz="2400" b="1" dirty="0">
                <a:latin typeface="Arial" panose="020B0604020202020204" pitchFamily="34" charset="0"/>
                <a:ea typeface="楷体_GB2312" pitchFamily="49" charset="-122"/>
              </a:rPr>
              <a:t>if</a:t>
            </a:r>
            <a:r>
              <a:rPr lang="en-US" altLang="zh-CN" sz="2400" dirty="0">
                <a:latin typeface="Arial" panose="020B0604020202020204" pitchFamily="34" charset="0"/>
                <a:ea typeface="楷体_GB2312" pitchFamily="49" charset="-122"/>
              </a:rPr>
              <a:t> (y[j]&lt;m)</a:t>
            </a:r>
          </a:p>
          <a:p>
            <a:pPr eaLnBrk="0" hangingPunct="0"/>
            <a:r>
              <a:rPr lang="en-US" altLang="zh-CN" sz="2400" dirty="0">
                <a:latin typeface="Arial" panose="020B0604020202020204" pitchFamily="34" charset="0"/>
                <a:ea typeface="楷体_GB2312" pitchFamily="49" charset="-122"/>
              </a:rPr>
              <a:t>          </a:t>
            </a:r>
            <a:r>
              <a:rPr lang="en-US" altLang="zh-CN" sz="2400" b="1" dirty="0">
                <a:latin typeface="Arial" panose="020B0604020202020204" pitchFamily="34" charset="0"/>
                <a:ea typeface="楷体_GB2312" pitchFamily="49" charset="-122"/>
              </a:rPr>
              <a:t>for</a:t>
            </a:r>
            <a:r>
              <a:rPr lang="en-US" altLang="zh-CN" sz="2400" dirty="0">
                <a:latin typeface="Arial" panose="020B0604020202020204" pitchFamily="34" charset="0"/>
                <a:ea typeface="楷体_GB2312" pitchFamily="49" charset="-122"/>
              </a:rPr>
              <a:t> (int k=1;k&lt;=m-y[j];k++)</a:t>
            </a:r>
          </a:p>
          <a:p>
            <a:pPr eaLnBrk="0" hangingPunct="0"/>
            <a:r>
              <a:rPr lang="en-US" altLang="zh-CN" sz="2400" dirty="0">
                <a:latin typeface="Arial" panose="020B0604020202020204" pitchFamily="34" charset="0"/>
                <a:ea typeface="楷体_GB2312" pitchFamily="49" charset="-122"/>
              </a:rPr>
              <a:t>            </a:t>
            </a:r>
            <a:r>
              <a:rPr lang="en-US" altLang="zh-CN" sz="2400" b="1" dirty="0">
                <a:latin typeface="Arial" panose="020B0604020202020204" pitchFamily="34" charset="0"/>
                <a:ea typeface="楷体_GB2312" pitchFamily="49" charset="-122"/>
              </a:rPr>
              <a:t>if</a:t>
            </a:r>
            <a:r>
              <a:rPr lang="en-US" altLang="zh-CN" sz="2400" dirty="0">
                <a:latin typeface="Arial" panose="020B0604020202020204" pitchFamily="34" charset="0"/>
                <a:ea typeface="楷体_GB2312" pitchFamily="49" charset="-122"/>
              </a:rPr>
              <a:t> (y[j]+k&lt;y[j+x[i-1]*k]) y[j+x[i-1]*k]=y[j]+k;</a:t>
            </a:r>
          </a:p>
          <a:p>
            <a:pPr eaLnBrk="0" hangingPunct="0"/>
            <a:r>
              <a:rPr lang="en-US" altLang="zh-CN" sz="2400" dirty="0">
                <a:latin typeface="Arial" panose="020B0604020202020204" pitchFamily="34" charset="0"/>
                <a:ea typeface="楷体_GB2312" pitchFamily="49" charset="-122"/>
              </a:rPr>
              <a:t>     </a:t>
            </a:r>
            <a:r>
              <a:rPr lang="en-US" altLang="zh-CN" sz="2400" b="1" dirty="0">
                <a:latin typeface="Arial" panose="020B0604020202020204" pitchFamily="34" charset="0"/>
                <a:ea typeface="楷体_GB2312" pitchFamily="49" charset="-122"/>
              </a:rPr>
              <a:t> while </a:t>
            </a:r>
            <a:r>
              <a:rPr lang="en-US" altLang="zh-CN" sz="2400" dirty="0">
                <a:latin typeface="Arial" panose="020B0604020202020204" pitchFamily="34" charset="0"/>
                <a:ea typeface="楷体_GB2312" pitchFamily="49" charset="-122"/>
              </a:rPr>
              <a:t>(y[r]&lt;maxint) r++;</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ChangeArrowheads="1"/>
          </p:cNvSpPr>
          <p:nvPr/>
        </p:nvSpPr>
        <p:spPr bwMode="auto">
          <a:xfrm>
            <a:off x="611188" y="0"/>
            <a:ext cx="7772400" cy="803275"/>
          </a:xfrm>
          <a:prstGeom prst="rect">
            <a:avLst/>
          </a:prstGeom>
          <a:noFill/>
          <a:ln w="9525">
            <a:noFill/>
            <a:miter lim="800000"/>
          </a:ln>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3900" b="1" i="0" u="none" strike="noStrike" kern="1200" cap="none" spc="0" normalizeH="0" baseline="0" noProof="0">
                <a:ln>
                  <a:noFill/>
                </a:ln>
                <a:solidFill>
                  <a:schemeClr val="tx2"/>
                </a:solidFill>
                <a:effectLst>
                  <a:outerShdw blurRad="38100" dist="38100" dir="2700000" algn="tl">
                    <a:srgbClr val="C0C0C0"/>
                  </a:outerShdw>
                </a:effectLst>
                <a:uLnTx/>
                <a:uFillTx/>
                <a:latin typeface="Arial" panose="020B0604020202020204" pitchFamily="34" charset="0"/>
                <a:ea typeface="黑体" panose="02010609060101010101" pitchFamily="2" charset="-122"/>
                <a:cs typeface="+mn-cs"/>
              </a:rPr>
              <a:t>回溯法效率分析</a:t>
            </a:r>
            <a:endParaRPr kumimoji="0" lang="zh-CN" altLang="en-US" sz="3900" b="1" i="0" u="none" strike="noStrike" kern="1200" cap="none" spc="0" normalizeH="0" baseline="0" noProof="0">
              <a:ln>
                <a:noFill/>
              </a:ln>
              <a:solidFill>
                <a:schemeClr val="tx2"/>
              </a:solidFill>
              <a:effectLst>
                <a:outerShdw blurRad="38100" dist="38100" dir="2700000" algn="tl">
                  <a:srgbClr val="C0C0C0"/>
                </a:outerShdw>
              </a:effectLst>
              <a:uLnTx/>
              <a:uFillTx/>
              <a:latin typeface="Arial" panose="020B0604020202020204" pitchFamily="34" charset="0"/>
              <a:ea typeface="黑体" panose="02010609060101010101" pitchFamily="2" charset="-122"/>
              <a:cs typeface="+mn-cs"/>
            </a:endParaRPr>
          </a:p>
        </p:txBody>
      </p:sp>
      <p:sp>
        <p:nvSpPr>
          <p:cNvPr id="72706" name="Text Box 3"/>
          <p:cNvSpPr txBox="1"/>
          <p:nvPr/>
        </p:nvSpPr>
        <p:spPr>
          <a:xfrm>
            <a:off x="323850" y="836613"/>
            <a:ext cx="8496300" cy="4789487"/>
          </a:xfrm>
          <a:prstGeom prst="rect">
            <a:avLst/>
          </a:prstGeom>
          <a:noFill/>
          <a:ln w="6350">
            <a:noFill/>
          </a:ln>
        </p:spPr>
        <p:txBody>
          <a:bodyPr anchor="t" anchorCtr="0">
            <a:spAutoFit/>
          </a:bodyPr>
          <a:lstStyle/>
          <a:p>
            <a:pPr eaLnBrk="0" hangingPunct="0"/>
            <a:r>
              <a:rPr lang="zh-CN" altLang="en-US" sz="2800" dirty="0">
                <a:latin typeface="Arial" panose="020B0604020202020204" pitchFamily="34" charset="0"/>
                <a:ea typeface="楷体_GB2312" pitchFamily="49" charset="-122"/>
              </a:rPr>
              <a:t>通过前面具体实例的讨论容易看出，回溯算法的效率在很大程度上依赖于以下因素：</a:t>
            </a:r>
          </a:p>
          <a:p>
            <a:pPr eaLnBrk="0" hangingPunct="0"/>
            <a:r>
              <a:rPr lang="en-US" altLang="zh-CN" sz="2800" dirty="0">
                <a:latin typeface="Arial" panose="020B0604020202020204" pitchFamily="34" charset="0"/>
                <a:ea typeface="楷体_GB2312" pitchFamily="49" charset="-122"/>
              </a:rPr>
              <a:t>(1)</a:t>
            </a:r>
            <a:r>
              <a:rPr lang="zh-CN" altLang="en-US" sz="2800" dirty="0">
                <a:latin typeface="Arial" panose="020B0604020202020204" pitchFamily="34" charset="0"/>
                <a:ea typeface="楷体_GB2312" pitchFamily="49" charset="-122"/>
              </a:rPr>
              <a:t>产生</a:t>
            </a:r>
            <a:r>
              <a:rPr lang="en-US" altLang="zh-CN" sz="2800" dirty="0">
                <a:latin typeface="Arial" panose="020B0604020202020204" pitchFamily="34" charset="0"/>
                <a:ea typeface="楷体_GB2312" pitchFamily="49" charset="-122"/>
              </a:rPr>
              <a:t>x[k]</a:t>
            </a:r>
            <a:r>
              <a:rPr lang="zh-CN" altLang="en-US" sz="2800" dirty="0">
                <a:latin typeface="Arial" panose="020B0604020202020204" pitchFamily="34" charset="0"/>
                <a:ea typeface="楷体_GB2312" pitchFamily="49" charset="-122"/>
              </a:rPr>
              <a:t>的时间；</a:t>
            </a:r>
          </a:p>
          <a:p>
            <a:pPr eaLnBrk="0" hangingPunct="0"/>
            <a:r>
              <a:rPr lang="en-US" altLang="zh-CN" sz="2800" dirty="0">
                <a:latin typeface="Arial" panose="020B0604020202020204" pitchFamily="34" charset="0"/>
                <a:ea typeface="楷体_GB2312" pitchFamily="49" charset="-122"/>
              </a:rPr>
              <a:t>(2)</a:t>
            </a:r>
            <a:r>
              <a:rPr lang="zh-CN" altLang="en-US" sz="2800" dirty="0">
                <a:latin typeface="Arial" panose="020B0604020202020204" pitchFamily="34" charset="0"/>
                <a:ea typeface="楷体_GB2312" pitchFamily="49" charset="-122"/>
              </a:rPr>
              <a:t>满足显约束的</a:t>
            </a:r>
            <a:r>
              <a:rPr lang="en-US" altLang="zh-CN" sz="2800" dirty="0">
                <a:latin typeface="Arial" panose="020B0604020202020204" pitchFamily="34" charset="0"/>
                <a:ea typeface="楷体_GB2312" pitchFamily="49" charset="-122"/>
              </a:rPr>
              <a:t>x[k]</a:t>
            </a:r>
            <a:r>
              <a:rPr lang="zh-CN" altLang="en-US" sz="2800" dirty="0">
                <a:latin typeface="Arial" panose="020B0604020202020204" pitchFamily="34" charset="0"/>
                <a:ea typeface="楷体_GB2312" pitchFamily="49" charset="-122"/>
              </a:rPr>
              <a:t>值的个数；</a:t>
            </a:r>
          </a:p>
          <a:p>
            <a:pPr eaLnBrk="0" hangingPunct="0"/>
            <a:r>
              <a:rPr lang="en-US" altLang="zh-CN" sz="2800" dirty="0">
                <a:latin typeface="Arial" panose="020B0604020202020204" pitchFamily="34" charset="0"/>
                <a:ea typeface="楷体_GB2312" pitchFamily="49" charset="-122"/>
              </a:rPr>
              <a:t>(3)</a:t>
            </a:r>
            <a:r>
              <a:rPr lang="zh-CN" altLang="en-US" sz="2800" dirty="0">
                <a:latin typeface="Arial" panose="020B0604020202020204" pitchFamily="34" charset="0"/>
                <a:ea typeface="楷体_GB2312" pitchFamily="49" charset="-122"/>
              </a:rPr>
              <a:t>计算约束函数</a:t>
            </a:r>
            <a:r>
              <a:rPr lang="en-US" altLang="zh-CN" sz="2800" b="1" dirty="0">
                <a:latin typeface="Arial" panose="020B0604020202020204" pitchFamily="34" charset="0"/>
                <a:ea typeface="楷体_GB2312" pitchFamily="49" charset="-122"/>
              </a:rPr>
              <a:t>constraint</a:t>
            </a:r>
            <a:r>
              <a:rPr lang="zh-CN" altLang="en-US" sz="2800" dirty="0">
                <a:latin typeface="Arial" panose="020B0604020202020204" pitchFamily="34" charset="0"/>
                <a:ea typeface="楷体_GB2312" pitchFamily="49" charset="-122"/>
              </a:rPr>
              <a:t>的时间；</a:t>
            </a:r>
          </a:p>
          <a:p>
            <a:pPr eaLnBrk="0" hangingPunct="0"/>
            <a:r>
              <a:rPr lang="en-US" altLang="zh-CN" sz="2800" dirty="0">
                <a:latin typeface="Arial" panose="020B0604020202020204" pitchFamily="34" charset="0"/>
                <a:ea typeface="楷体_GB2312" pitchFamily="49" charset="-122"/>
              </a:rPr>
              <a:t>(4)</a:t>
            </a:r>
            <a:r>
              <a:rPr lang="zh-CN" altLang="en-US" sz="2800" dirty="0">
                <a:latin typeface="Arial" panose="020B0604020202020204" pitchFamily="34" charset="0"/>
                <a:ea typeface="楷体_GB2312" pitchFamily="49" charset="-122"/>
              </a:rPr>
              <a:t>计算上界函数</a:t>
            </a:r>
            <a:r>
              <a:rPr lang="en-US" altLang="zh-CN" sz="2800" b="1" dirty="0">
                <a:latin typeface="Arial" panose="020B0604020202020204" pitchFamily="34" charset="0"/>
                <a:ea typeface="楷体_GB2312" pitchFamily="49" charset="-122"/>
              </a:rPr>
              <a:t>bound</a:t>
            </a:r>
            <a:r>
              <a:rPr lang="zh-CN" altLang="en-US" sz="2800" dirty="0">
                <a:latin typeface="Arial" panose="020B0604020202020204" pitchFamily="34" charset="0"/>
                <a:ea typeface="楷体_GB2312" pitchFamily="49" charset="-122"/>
              </a:rPr>
              <a:t>的时间；</a:t>
            </a:r>
          </a:p>
          <a:p>
            <a:pPr eaLnBrk="0" hangingPunct="0"/>
            <a:r>
              <a:rPr lang="en-US" altLang="zh-CN" sz="2800" dirty="0">
                <a:latin typeface="Arial" panose="020B0604020202020204" pitchFamily="34" charset="0"/>
                <a:ea typeface="楷体_GB2312" pitchFamily="49" charset="-122"/>
              </a:rPr>
              <a:t>(5)</a:t>
            </a:r>
            <a:r>
              <a:rPr lang="zh-CN" altLang="en-US" sz="2800" dirty="0">
                <a:latin typeface="Arial" panose="020B0604020202020204" pitchFamily="34" charset="0"/>
                <a:ea typeface="楷体_GB2312" pitchFamily="49" charset="-122"/>
              </a:rPr>
              <a:t>满足约束函数和上界函数约束的所有</a:t>
            </a:r>
            <a:r>
              <a:rPr lang="en-US" altLang="zh-CN" sz="2800" dirty="0">
                <a:latin typeface="Arial" panose="020B0604020202020204" pitchFamily="34" charset="0"/>
                <a:ea typeface="楷体_GB2312" pitchFamily="49" charset="-122"/>
              </a:rPr>
              <a:t>x[k]</a:t>
            </a:r>
            <a:r>
              <a:rPr lang="zh-CN" altLang="en-US" sz="2800" dirty="0">
                <a:latin typeface="Arial" panose="020B0604020202020204" pitchFamily="34" charset="0"/>
                <a:ea typeface="楷体_GB2312" pitchFamily="49" charset="-122"/>
              </a:rPr>
              <a:t>的个数。</a:t>
            </a:r>
          </a:p>
          <a:p>
            <a:pPr eaLnBrk="0" hangingPunct="0"/>
            <a:r>
              <a:rPr lang="zh-CN" altLang="en-US" sz="2800" dirty="0">
                <a:latin typeface="Arial" panose="020B0604020202020204" pitchFamily="34" charset="0"/>
                <a:ea typeface="楷体_GB2312" pitchFamily="49" charset="-122"/>
              </a:rPr>
              <a:t>好的约束函数能显著地减少所生成的结点数。但这样的约束函数往往计算量较大。因此，</a:t>
            </a:r>
            <a:r>
              <a:rPr lang="zh-CN" altLang="en-US" sz="2800" dirty="0">
                <a:latin typeface="Arial" panose="020B0604020202020204" pitchFamily="34" charset="0"/>
                <a:ea typeface="黑体" panose="02010609060101010101" pitchFamily="2" charset="-122"/>
              </a:rPr>
              <a:t>在选择约束函数时通常存在生成结点数与约束函数计算量之间的折衷。</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ChangeArrowheads="1"/>
          </p:cNvSpPr>
          <p:nvPr/>
        </p:nvSpPr>
        <p:spPr bwMode="auto">
          <a:xfrm>
            <a:off x="611188" y="0"/>
            <a:ext cx="7772400" cy="803275"/>
          </a:xfrm>
          <a:prstGeom prst="rect">
            <a:avLst/>
          </a:prstGeom>
          <a:noFill/>
          <a:ln w="9525">
            <a:noFill/>
            <a:miter lim="800000"/>
          </a:ln>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3900" b="1" i="0" u="none" strike="noStrike" kern="1200" cap="none" spc="0" normalizeH="0" baseline="0" noProof="0">
                <a:ln>
                  <a:noFill/>
                </a:ln>
                <a:solidFill>
                  <a:schemeClr val="tx2"/>
                </a:solidFill>
                <a:effectLst>
                  <a:outerShdw blurRad="38100" dist="38100" dir="2700000" algn="tl">
                    <a:srgbClr val="C0C0C0"/>
                  </a:outerShdw>
                </a:effectLst>
                <a:uLnTx/>
                <a:uFillTx/>
                <a:latin typeface="Arial" panose="020B0604020202020204" pitchFamily="34" charset="0"/>
                <a:ea typeface="黑体" panose="02010609060101010101" pitchFamily="2" charset="-122"/>
                <a:cs typeface="+mn-cs"/>
              </a:rPr>
              <a:t>重排原理</a:t>
            </a:r>
            <a:endParaRPr kumimoji="0" lang="zh-CN" altLang="en-US" sz="3900" b="1" i="0" u="none" strike="noStrike" kern="1200" cap="none" spc="0" normalizeH="0" baseline="0" noProof="0">
              <a:ln>
                <a:noFill/>
              </a:ln>
              <a:solidFill>
                <a:schemeClr val="tx2"/>
              </a:solidFill>
              <a:effectLst>
                <a:outerShdw blurRad="38100" dist="38100" dir="2700000" algn="tl">
                  <a:srgbClr val="C0C0C0"/>
                </a:outerShdw>
              </a:effectLst>
              <a:uLnTx/>
              <a:uFillTx/>
              <a:latin typeface="Arial" panose="020B0604020202020204" pitchFamily="34" charset="0"/>
              <a:ea typeface="黑体" panose="02010609060101010101" pitchFamily="2" charset="-122"/>
              <a:cs typeface="+mn-cs"/>
            </a:endParaRPr>
          </a:p>
        </p:txBody>
      </p:sp>
      <p:sp>
        <p:nvSpPr>
          <p:cNvPr id="73730" name="Text Box 3"/>
          <p:cNvSpPr txBox="1"/>
          <p:nvPr/>
        </p:nvSpPr>
        <p:spPr>
          <a:xfrm>
            <a:off x="323850" y="836613"/>
            <a:ext cx="8569325" cy="1552575"/>
          </a:xfrm>
          <a:prstGeom prst="rect">
            <a:avLst/>
          </a:prstGeom>
          <a:noFill/>
          <a:ln w="6350">
            <a:noFill/>
          </a:ln>
        </p:spPr>
        <p:txBody>
          <a:bodyPr anchor="t" anchorCtr="0">
            <a:spAutoFit/>
          </a:bodyPr>
          <a:lstStyle/>
          <a:p>
            <a:pPr eaLnBrk="0" hangingPunct="0"/>
            <a:r>
              <a:rPr lang="zh-CN" altLang="en-US" sz="2400" dirty="0">
                <a:latin typeface="Arial" panose="020B0604020202020204" pitchFamily="34" charset="0"/>
                <a:ea typeface="楷体_GB2312" pitchFamily="49" charset="-122"/>
              </a:rPr>
              <a:t>对于许多问题而言，在搜索试探时选取</a:t>
            </a:r>
            <a:r>
              <a:rPr lang="en-US" altLang="zh-CN" sz="2400" dirty="0">
                <a:latin typeface="Arial" panose="020B0604020202020204" pitchFamily="34" charset="0"/>
                <a:ea typeface="楷体_GB2312" pitchFamily="49" charset="-122"/>
              </a:rPr>
              <a:t>x[i]</a:t>
            </a:r>
            <a:r>
              <a:rPr lang="zh-CN" altLang="en-US" sz="2400" dirty="0">
                <a:latin typeface="Arial" panose="020B0604020202020204" pitchFamily="34" charset="0"/>
                <a:ea typeface="楷体_GB2312" pitchFamily="49" charset="-122"/>
              </a:rPr>
              <a:t>的值顺序是任意的。</a:t>
            </a:r>
            <a:r>
              <a:rPr lang="zh-CN" altLang="en-US" sz="2400" b="1" dirty="0">
                <a:solidFill>
                  <a:srgbClr val="FF3300"/>
                </a:solidFill>
                <a:latin typeface="Arial" panose="020B0604020202020204" pitchFamily="34" charset="0"/>
                <a:ea typeface="黑体" panose="02010609060101010101" pitchFamily="2" charset="-122"/>
              </a:rPr>
              <a:t>在其它条件相当的前提下，让可取值最少的</a:t>
            </a:r>
            <a:r>
              <a:rPr lang="en-US" altLang="zh-CN" sz="2400" b="1" dirty="0">
                <a:solidFill>
                  <a:srgbClr val="FF3300"/>
                </a:solidFill>
                <a:latin typeface="Arial" panose="020B0604020202020204" pitchFamily="34" charset="0"/>
                <a:ea typeface="黑体" panose="02010609060101010101" pitchFamily="2" charset="-122"/>
              </a:rPr>
              <a:t>x[i]</a:t>
            </a:r>
            <a:r>
              <a:rPr lang="zh-CN" altLang="en-US" sz="2400" b="1" dirty="0">
                <a:solidFill>
                  <a:srgbClr val="FF3300"/>
                </a:solidFill>
                <a:latin typeface="Arial" panose="020B0604020202020204" pitchFamily="34" charset="0"/>
                <a:ea typeface="黑体" panose="02010609060101010101" pitchFamily="2" charset="-122"/>
              </a:rPr>
              <a:t>优先</a:t>
            </a:r>
            <a:r>
              <a:rPr lang="zh-CN" altLang="en-US" sz="2400" dirty="0">
                <a:latin typeface="Arial" panose="020B0604020202020204" pitchFamily="34" charset="0"/>
                <a:ea typeface="楷体_GB2312" pitchFamily="49" charset="-122"/>
              </a:rPr>
              <a:t>。从图中关于同一问题的</a:t>
            </a:r>
            <a:r>
              <a:rPr lang="en-US" altLang="zh-CN" sz="2400" dirty="0">
                <a:latin typeface="Arial" panose="020B0604020202020204" pitchFamily="34" charset="0"/>
                <a:ea typeface="楷体_GB2312" pitchFamily="49" charset="-122"/>
              </a:rPr>
              <a:t>2</a:t>
            </a:r>
            <a:r>
              <a:rPr lang="zh-CN" altLang="en-US" sz="2400" dirty="0">
                <a:latin typeface="Arial" panose="020B0604020202020204" pitchFamily="34" charset="0"/>
                <a:ea typeface="楷体_GB2312" pitchFamily="49" charset="-122"/>
              </a:rPr>
              <a:t>棵不同解空间树，可以体会到这种策略的潜力。</a:t>
            </a:r>
          </a:p>
        </p:txBody>
      </p:sp>
      <p:pic>
        <p:nvPicPr>
          <p:cNvPr id="73731" name="Picture 4" descr="t510a"/>
          <p:cNvPicPr>
            <a:picLocks noChangeAspect="1"/>
          </p:cNvPicPr>
          <p:nvPr/>
        </p:nvPicPr>
        <p:blipFill>
          <a:blip r:embed="rId2"/>
          <a:stretch>
            <a:fillRect/>
          </a:stretch>
        </p:blipFill>
        <p:spPr>
          <a:xfrm>
            <a:off x="1476375" y="1989138"/>
            <a:ext cx="5183188" cy="1362075"/>
          </a:xfrm>
          <a:prstGeom prst="rect">
            <a:avLst/>
          </a:prstGeom>
          <a:noFill/>
          <a:ln w="9525">
            <a:noFill/>
          </a:ln>
        </p:spPr>
      </p:pic>
      <p:pic>
        <p:nvPicPr>
          <p:cNvPr id="73732" name="Picture 5" descr="t510b"/>
          <p:cNvPicPr>
            <a:picLocks noChangeAspect="1"/>
          </p:cNvPicPr>
          <p:nvPr/>
        </p:nvPicPr>
        <p:blipFill>
          <a:blip r:embed="rId3"/>
          <a:stretch>
            <a:fillRect/>
          </a:stretch>
        </p:blipFill>
        <p:spPr>
          <a:xfrm>
            <a:off x="1619250" y="3573463"/>
            <a:ext cx="5184775" cy="1398587"/>
          </a:xfrm>
          <a:prstGeom prst="rect">
            <a:avLst/>
          </a:prstGeom>
          <a:noFill/>
          <a:ln w="9525">
            <a:noFill/>
          </a:ln>
        </p:spPr>
      </p:pic>
      <p:sp>
        <p:nvSpPr>
          <p:cNvPr id="73733" name="Text Box 6"/>
          <p:cNvSpPr txBox="1"/>
          <p:nvPr/>
        </p:nvSpPr>
        <p:spPr>
          <a:xfrm>
            <a:off x="303213" y="5103813"/>
            <a:ext cx="8589962" cy="1552575"/>
          </a:xfrm>
          <a:prstGeom prst="rect">
            <a:avLst/>
          </a:prstGeom>
          <a:solidFill>
            <a:srgbClr val="FFCC00"/>
          </a:solidFill>
          <a:ln w="6350">
            <a:noFill/>
          </a:ln>
        </p:spPr>
        <p:txBody>
          <a:bodyPr anchor="t" anchorCtr="0">
            <a:spAutoFit/>
          </a:bodyPr>
          <a:lstStyle/>
          <a:p>
            <a:pPr eaLnBrk="0" hangingPunct="0"/>
            <a:r>
              <a:rPr lang="zh-CN" altLang="en-US" sz="2400" dirty="0">
                <a:latin typeface="Arial" panose="020B0604020202020204" pitchFamily="34" charset="0"/>
                <a:ea typeface="楷体_GB2312" pitchFamily="49" charset="-122"/>
              </a:rPr>
              <a:t>图</a:t>
            </a:r>
            <a:r>
              <a:rPr lang="en-US" altLang="zh-CN" sz="2400" dirty="0">
                <a:latin typeface="Arial" panose="020B0604020202020204" pitchFamily="34" charset="0"/>
                <a:ea typeface="楷体_GB2312" pitchFamily="49" charset="-122"/>
              </a:rPr>
              <a:t>(a)</a:t>
            </a:r>
            <a:r>
              <a:rPr lang="zh-CN" altLang="en-US" sz="2400" dirty="0">
                <a:latin typeface="Arial" panose="020B0604020202020204" pitchFamily="34" charset="0"/>
                <a:ea typeface="楷体_GB2312" pitchFamily="49" charset="-122"/>
              </a:rPr>
              <a:t>中，从第</a:t>
            </a:r>
            <a:r>
              <a:rPr lang="en-US" altLang="zh-CN" sz="2400" dirty="0">
                <a:latin typeface="Arial" panose="020B0604020202020204" pitchFamily="34" charset="0"/>
                <a:ea typeface="楷体_GB2312" pitchFamily="49" charset="-122"/>
              </a:rPr>
              <a:t>1</a:t>
            </a:r>
            <a:r>
              <a:rPr lang="zh-CN" altLang="en-US" sz="2400" dirty="0">
                <a:latin typeface="Arial" panose="020B0604020202020204" pitchFamily="34" charset="0"/>
                <a:ea typeface="楷体_GB2312" pitchFamily="49" charset="-122"/>
              </a:rPr>
              <a:t>层剪去</a:t>
            </a:r>
            <a:r>
              <a:rPr lang="en-US" altLang="zh-CN" sz="2400" dirty="0">
                <a:latin typeface="Arial" panose="020B0604020202020204" pitchFamily="34" charset="0"/>
                <a:ea typeface="楷体_GB2312" pitchFamily="49" charset="-122"/>
              </a:rPr>
              <a:t>1</a:t>
            </a:r>
            <a:r>
              <a:rPr lang="zh-CN" altLang="en-US" sz="2400" dirty="0">
                <a:latin typeface="Arial" panose="020B0604020202020204" pitchFamily="34" charset="0"/>
                <a:ea typeface="楷体_GB2312" pitchFamily="49" charset="-122"/>
              </a:rPr>
              <a:t>棵子树，则从所有应当考虑的</a:t>
            </a:r>
            <a:r>
              <a:rPr lang="en-US" altLang="zh-CN" sz="2400" dirty="0">
                <a:latin typeface="Arial" panose="020B0604020202020204" pitchFamily="34" charset="0"/>
                <a:ea typeface="楷体_GB2312" pitchFamily="49" charset="-122"/>
              </a:rPr>
              <a:t>3</a:t>
            </a:r>
            <a:r>
              <a:rPr lang="zh-CN" altLang="en-US" sz="2400" dirty="0">
                <a:latin typeface="Arial" panose="020B0604020202020204" pitchFamily="34" charset="0"/>
                <a:ea typeface="楷体_GB2312" pitchFamily="49" charset="-122"/>
              </a:rPr>
              <a:t>元组中一次消去</a:t>
            </a:r>
            <a:r>
              <a:rPr lang="en-US" altLang="zh-CN" sz="2400" dirty="0">
                <a:latin typeface="Arial" panose="020B0604020202020204" pitchFamily="34" charset="0"/>
                <a:ea typeface="楷体_GB2312" pitchFamily="49" charset="-122"/>
              </a:rPr>
              <a:t>12</a:t>
            </a:r>
            <a:r>
              <a:rPr lang="zh-CN" altLang="en-US" sz="2400" dirty="0">
                <a:latin typeface="Arial" panose="020B0604020202020204" pitchFamily="34" charset="0"/>
                <a:ea typeface="楷体_GB2312" pitchFamily="49" charset="-122"/>
              </a:rPr>
              <a:t>个</a:t>
            </a:r>
            <a:r>
              <a:rPr lang="en-US" altLang="zh-CN" sz="2400" dirty="0">
                <a:latin typeface="Arial" panose="020B0604020202020204" pitchFamily="34" charset="0"/>
                <a:ea typeface="楷体_GB2312" pitchFamily="49" charset="-122"/>
              </a:rPr>
              <a:t>3</a:t>
            </a:r>
            <a:r>
              <a:rPr lang="zh-CN" altLang="en-US" sz="2400" dirty="0">
                <a:latin typeface="Arial" panose="020B0604020202020204" pitchFamily="34" charset="0"/>
                <a:ea typeface="楷体_GB2312" pitchFamily="49" charset="-122"/>
              </a:rPr>
              <a:t>元组。对于图</a:t>
            </a:r>
            <a:r>
              <a:rPr lang="en-US" altLang="zh-CN" sz="2400" dirty="0">
                <a:latin typeface="Arial" panose="020B0604020202020204" pitchFamily="34" charset="0"/>
                <a:ea typeface="楷体_GB2312" pitchFamily="49" charset="-122"/>
              </a:rPr>
              <a:t>(b)</a:t>
            </a:r>
            <a:r>
              <a:rPr lang="zh-CN" altLang="en-US" sz="2400" dirty="0">
                <a:latin typeface="Arial" panose="020B0604020202020204" pitchFamily="34" charset="0"/>
                <a:ea typeface="楷体_GB2312" pitchFamily="49" charset="-122"/>
              </a:rPr>
              <a:t>，虽然同样从第</a:t>
            </a:r>
            <a:r>
              <a:rPr lang="en-US" altLang="zh-CN" sz="2400" dirty="0">
                <a:latin typeface="Arial" panose="020B0604020202020204" pitchFamily="34" charset="0"/>
                <a:ea typeface="楷体_GB2312" pitchFamily="49" charset="-122"/>
              </a:rPr>
              <a:t>1</a:t>
            </a:r>
            <a:r>
              <a:rPr lang="zh-CN" altLang="en-US" sz="2400" dirty="0">
                <a:latin typeface="Arial" panose="020B0604020202020204" pitchFamily="34" charset="0"/>
                <a:ea typeface="楷体_GB2312" pitchFamily="49" charset="-122"/>
              </a:rPr>
              <a:t>层剪去</a:t>
            </a:r>
            <a:r>
              <a:rPr lang="en-US" altLang="zh-CN" sz="2400" dirty="0">
                <a:latin typeface="Arial" panose="020B0604020202020204" pitchFamily="34" charset="0"/>
                <a:ea typeface="楷体_GB2312" pitchFamily="49" charset="-122"/>
              </a:rPr>
              <a:t>1</a:t>
            </a:r>
            <a:r>
              <a:rPr lang="zh-CN" altLang="en-US" sz="2400" dirty="0">
                <a:latin typeface="Arial" panose="020B0604020202020204" pitchFamily="34" charset="0"/>
                <a:ea typeface="楷体_GB2312" pitchFamily="49" charset="-122"/>
              </a:rPr>
              <a:t>棵子树，却只从应当考虑的</a:t>
            </a:r>
            <a:r>
              <a:rPr lang="en-US" altLang="zh-CN" sz="2400" dirty="0">
                <a:latin typeface="Arial" panose="020B0604020202020204" pitchFamily="34" charset="0"/>
                <a:ea typeface="楷体_GB2312" pitchFamily="49" charset="-122"/>
              </a:rPr>
              <a:t>3</a:t>
            </a:r>
            <a:r>
              <a:rPr lang="zh-CN" altLang="en-US" sz="2400" dirty="0">
                <a:latin typeface="Arial" panose="020B0604020202020204" pitchFamily="34" charset="0"/>
                <a:ea typeface="楷体_GB2312" pitchFamily="49" charset="-122"/>
              </a:rPr>
              <a:t>元组中消去</a:t>
            </a:r>
            <a:r>
              <a:rPr lang="en-US" altLang="zh-CN" sz="2400" dirty="0">
                <a:latin typeface="Arial" panose="020B0604020202020204" pitchFamily="34" charset="0"/>
                <a:ea typeface="楷体_GB2312" pitchFamily="49" charset="-122"/>
              </a:rPr>
              <a:t>8</a:t>
            </a:r>
            <a:r>
              <a:rPr lang="zh-CN" altLang="en-US" sz="2400" dirty="0">
                <a:latin typeface="Arial" panose="020B0604020202020204" pitchFamily="34" charset="0"/>
                <a:ea typeface="楷体_GB2312" pitchFamily="49" charset="-122"/>
              </a:rPr>
              <a:t>个</a:t>
            </a:r>
            <a:r>
              <a:rPr lang="en-US" altLang="zh-CN" sz="2400" dirty="0">
                <a:latin typeface="Arial" panose="020B0604020202020204" pitchFamily="34" charset="0"/>
                <a:ea typeface="楷体_GB2312" pitchFamily="49" charset="-122"/>
              </a:rPr>
              <a:t>3</a:t>
            </a:r>
            <a:r>
              <a:rPr lang="zh-CN" altLang="en-US" sz="2400" dirty="0">
                <a:latin typeface="Arial" panose="020B0604020202020204" pitchFamily="34" charset="0"/>
                <a:ea typeface="楷体_GB2312" pitchFamily="49" charset="-122"/>
              </a:rPr>
              <a:t>元组。前者的效果明显比后者好。</a:t>
            </a:r>
          </a:p>
        </p:txBody>
      </p:sp>
      <p:sp>
        <p:nvSpPr>
          <p:cNvPr id="73734" name="Text Box 7"/>
          <p:cNvSpPr txBox="1"/>
          <p:nvPr/>
        </p:nvSpPr>
        <p:spPr>
          <a:xfrm>
            <a:off x="6856413" y="2800350"/>
            <a:ext cx="557212" cy="457200"/>
          </a:xfrm>
          <a:prstGeom prst="rect">
            <a:avLst/>
          </a:prstGeom>
          <a:noFill/>
          <a:ln w="6350">
            <a:noFill/>
          </a:ln>
        </p:spPr>
        <p:txBody>
          <a:bodyPr wrap="none" anchor="t" anchorCtr="0">
            <a:spAutoFit/>
          </a:bodyPr>
          <a:lstStyle/>
          <a:p>
            <a:pPr eaLnBrk="0" hangingPunct="0"/>
            <a:r>
              <a:rPr lang="en-US" altLang="zh-CN" sz="2400" dirty="0">
                <a:latin typeface="Arial" panose="020B0604020202020204" pitchFamily="34" charset="0"/>
                <a:ea typeface="楷体_GB2312" pitchFamily="49" charset="-122"/>
              </a:rPr>
              <a:t>(a)</a:t>
            </a:r>
          </a:p>
        </p:txBody>
      </p:sp>
      <p:sp>
        <p:nvSpPr>
          <p:cNvPr id="73735" name="Text Box 8"/>
          <p:cNvSpPr txBox="1"/>
          <p:nvPr/>
        </p:nvSpPr>
        <p:spPr>
          <a:xfrm>
            <a:off x="6948488" y="4221163"/>
            <a:ext cx="557212" cy="457200"/>
          </a:xfrm>
          <a:prstGeom prst="rect">
            <a:avLst/>
          </a:prstGeom>
          <a:noFill/>
          <a:ln w="6350">
            <a:noFill/>
          </a:ln>
        </p:spPr>
        <p:txBody>
          <a:bodyPr wrap="none" anchor="t" anchorCtr="0">
            <a:spAutoFit/>
          </a:bodyPr>
          <a:lstStyle/>
          <a:p>
            <a:pPr eaLnBrk="0" hangingPunct="0"/>
            <a:r>
              <a:rPr lang="en-US" altLang="zh-CN" sz="2400" dirty="0">
                <a:latin typeface="Arial" panose="020B0604020202020204" pitchFamily="34" charset="0"/>
                <a:ea typeface="楷体_GB2312" pitchFamily="49" charset="-122"/>
              </a:rPr>
              <a:t>(b)</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灯片编号占位符 5"/>
          <p:cNvSpPr>
            <a:spLocks noGrp="1"/>
          </p:cNvSpPr>
          <p:nvPr>
            <p:ph type="sldNum" sz="quarter" idx="12"/>
          </p:nvPr>
        </p:nvSpPr>
        <p:spPr>
          <a:ln/>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en-US" altLang="zh-CN" sz="1000" dirty="0"/>
              <a:t>68</a:t>
            </a:fld>
            <a:endParaRPr lang="en-US" altLang="zh-CN" sz="1000" dirty="0"/>
          </a:p>
        </p:txBody>
      </p:sp>
      <p:sp>
        <p:nvSpPr>
          <p:cNvPr id="74754" name="Rectangle 2"/>
          <p:cNvSpPr>
            <a:spLocks noGrp="1"/>
          </p:cNvSpPr>
          <p:nvPr>
            <p:ph type="title"/>
          </p:nvPr>
        </p:nvSpPr>
        <p:spPr>
          <a:ln/>
        </p:spPr>
        <p:txBody>
          <a:bodyPr vert="horz" wrap="square" lIns="91440" tIns="45720" rIns="91440" bIns="45720" anchor="b" anchorCtr="0"/>
          <a:lstStyle/>
          <a:p>
            <a:pPr eaLnBrk="1" hangingPunct="1"/>
            <a:r>
              <a:rPr lang="zh-CN" altLang="en-US" dirty="0"/>
              <a:t>本周任务</a:t>
            </a:r>
          </a:p>
        </p:txBody>
      </p:sp>
      <p:sp>
        <p:nvSpPr>
          <p:cNvPr id="74755" name="Rectangle 3"/>
          <p:cNvSpPr>
            <a:spLocks noGrp="1"/>
          </p:cNvSpPr>
          <p:nvPr>
            <p:ph idx="1"/>
          </p:nvPr>
        </p:nvSpPr>
        <p:spPr>
          <a:ln/>
        </p:spPr>
        <p:txBody>
          <a:bodyPr vert="horz" wrap="square" lIns="91440" tIns="45720" rIns="91440" bIns="45720" anchor="t" anchorCtr="0"/>
          <a:lstStyle/>
          <a:p>
            <a:pPr eaLnBrk="1" hangingPunct="1"/>
            <a:r>
              <a:rPr lang="zh-CN" altLang="en-US" dirty="0"/>
              <a:t>课后习题</a:t>
            </a:r>
            <a:r>
              <a:rPr lang="en-US" altLang="zh-CN" dirty="0"/>
              <a:t>5-1</a:t>
            </a:r>
            <a:r>
              <a:rPr lang="zh-CN" altLang="en-US" dirty="0"/>
              <a:t>，</a:t>
            </a:r>
            <a:r>
              <a:rPr lang="en-US" altLang="zh-CN" dirty="0"/>
              <a:t>5-2</a:t>
            </a:r>
          </a:p>
          <a:p>
            <a:pPr eaLnBrk="1" hangingPunct="1"/>
            <a:r>
              <a:rPr lang="zh-CN" altLang="en-US" dirty="0"/>
              <a:t>证明放在</a:t>
            </a:r>
            <a:r>
              <a:rPr lang="en-US" altLang="zh-CN" dirty="0"/>
              <a:t>xi</a:t>
            </a:r>
            <a:r>
              <a:rPr lang="zh-CN" altLang="en-US" dirty="0"/>
              <a:t>和</a:t>
            </a:r>
            <a:r>
              <a:rPr lang="en-US" altLang="zh-CN" dirty="0"/>
              <a:t>xj</a:t>
            </a:r>
            <a:r>
              <a:rPr lang="zh-CN" altLang="en-US" dirty="0"/>
              <a:t>位置上的两个皇后在同一对角线上当且仅当</a:t>
            </a:r>
          </a:p>
          <a:p>
            <a:pPr lvl="1" indent="-347345" eaLnBrk="1" hangingPunct="1"/>
            <a:r>
              <a:rPr lang="en-US" altLang="zh-CN" dirty="0"/>
              <a:t>Xi-xj=i-j</a:t>
            </a:r>
            <a:r>
              <a:rPr lang="zh-CN" altLang="en-US" dirty="0"/>
              <a:t>或</a:t>
            </a:r>
            <a:r>
              <a:rPr lang="en-US" altLang="zh-CN" dirty="0"/>
              <a:t>xi-xj=j-I</a:t>
            </a:r>
          </a:p>
          <a:p>
            <a:pPr eaLnBrk="1" hangingPunct="1"/>
            <a:r>
              <a:rPr lang="zh-CN" altLang="en-US" dirty="0"/>
              <a:t>设计一个回溯算法求解马周游问题：给出一个</a:t>
            </a:r>
            <a:r>
              <a:rPr lang="en-US" altLang="zh-CN" dirty="0"/>
              <a:t>8*8</a:t>
            </a:r>
            <a:r>
              <a:rPr lang="zh-CN" altLang="en-US" dirty="0"/>
              <a:t>的棋盘，一个放在棋盘某个位置上的马是否可以恰好访问每个方格一次，并回到起始位置上？</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Rectangle 2"/>
          <p:cNvSpPr>
            <a:spLocks noGrp="1"/>
          </p:cNvSpPr>
          <p:nvPr>
            <p:ph type="title"/>
          </p:nvPr>
        </p:nvSpPr>
        <p:spPr>
          <a:ln/>
        </p:spPr>
        <p:txBody>
          <a:bodyPr vert="horz" wrap="square" lIns="91440" tIns="45720" rIns="91440" bIns="45720" anchor="b" anchorCtr="0"/>
          <a:lstStyle/>
          <a:p>
            <a:pPr>
              <a:buNone/>
            </a:pPr>
            <a:r>
              <a:rPr lang="zh-CN" altLang="en-US" dirty="0"/>
              <a:t>本周任务</a:t>
            </a:r>
          </a:p>
        </p:txBody>
      </p:sp>
      <p:pic>
        <p:nvPicPr>
          <p:cNvPr id="75778" name="Picture 4"/>
          <p:cNvPicPr>
            <a:picLocks noGrp="1" noChangeAspect="1"/>
          </p:cNvPicPr>
          <p:nvPr>
            <p:ph idx="1"/>
          </p:nvPr>
        </p:nvPicPr>
        <p:blipFill>
          <a:blip r:embed="rId2"/>
          <a:stretch>
            <a:fillRect/>
          </a:stretch>
        </p:blipFill>
        <p:spPr>
          <a:xfrm>
            <a:off x="0" y="1871663"/>
            <a:ext cx="9144000" cy="3573462"/>
          </a:xfrm>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灯片编号占位符 5"/>
          <p:cNvSpPr>
            <a:spLocks noGrp="1"/>
          </p:cNvSpPr>
          <p:nvPr>
            <p:ph type="sldNum" sz="quarter" idx="12"/>
          </p:nvPr>
        </p:nvSpPr>
        <p:spPr>
          <a:ln/>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en-US" altLang="zh-CN" sz="1000" dirty="0"/>
              <a:t>7</a:t>
            </a:fld>
            <a:endParaRPr lang="en-US" altLang="zh-CN" sz="1000" dirty="0"/>
          </a:p>
        </p:txBody>
      </p:sp>
      <p:sp>
        <p:nvSpPr>
          <p:cNvPr id="282628" name="Rectangle 4"/>
          <p:cNvSpPr>
            <a:spLocks noGrp="1" noChangeArrowheads="1"/>
          </p:cNvSpPr>
          <p:nvPr>
            <p:ph type="title"/>
          </p:nvPr>
        </p:nvSpPr>
        <p:spPr>
          <a:xfrm>
            <a:off x="611188" y="0"/>
            <a:ext cx="7772400" cy="803275"/>
          </a:xfrm>
        </p:spPr>
        <p:txBody>
          <a:bodyPr vert="horz" wrap="square" lIns="91440" tIns="45720" rIns="91440" bIns="45720" numCol="1" anchor="b"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3900" b="1" i="0" u="none" strike="noStrike" kern="1200" cap="none" spc="0" normalizeH="0" baseline="0" noProof="0">
                <a:ln>
                  <a:noFill/>
                </a:ln>
                <a:solidFill>
                  <a:schemeClr val="tx2"/>
                </a:solidFill>
                <a:effectLst>
                  <a:outerShdw blurRad="38100" dist="38100" dir="2700000" algn="tl">
                    <a:srgbClr val="C0C0C0"/>
                  </a:outerShdw>
                </a:effectLst>
                <a:uLnTx/>
                <a:uFillTx/>
                <a:latin typeface="+mj-lt"/>
                <a:ea typeface="黑体" panose="02010609060101010101" pitchFamily="2" charset="-122"/>
                <a:cs typeface="+mj-cs"/>
              </a:rPr>
              <a:t>问题的解空间</a:t>
            </a:r>
          </a:p>
        </p:txBody>
      </p:sp>
      <p:sp>
        <p:nvSpPr>
          <p:cNvPr id="12291" name="Text Box 5"/>
          <p:cNvSpPr txBox="1"/>
          <p:nvPr/>
        </p:nvSpPr>
        <p:spPr>
          <a:xfrm>
            <a:off x="395288" y="981075"/>
            <a:ext cx="8280400" cy="2282825"/>
          </a:xfrm>
          <a:prstGeom prst="rect">
            <a:avLst/>
          </a:prstGeom>
          <a:noFill/>
          <a:ln w="6350">
            <a:noFill/>
          </a:ln>
        </p:spPr>
        <p:txBody>
          <a:bodyPr anchor="t" anchorCtr="0">
            <a:spAutoFit/>
          </a:bodyPr>
          <a:lstStyle/>
          <a:p>
            <a:pPr>
              <a:lnSpc>
                <a:spcPct val="90000"/>
              </a:lnSpc>
              <a:spcBef>
                <a:spcPct val="20000"/>
              </a:spcBef>
              <a:buClr>
                <a:schemeClr val="accent2"/>
              </a:buClr>
              <a:buFont typeface="Wingdings" panose="05000000000000000000" pitchFamily="2" charset="2"/>
              <a:buChar char="Ø"/>
            </a:pPr>
            <a:r>
              <a:rPr lang="zh-CN" altLang="en-US" sz="2400" dirty="0">
                <a:latin typeface="华文新魏" panose="02010800040101010101" pitchFamily="2" charset="-122"/>
                <a:ea typeface="华文新魏" panose="02010800040101010101" pitchFamily="2" charset="-122"/>
              </a:rPr>
              <a:t>问题的解向量：回溯法希望一个问题的解能够表示成一个</a:t>
            </a:r>
            <a:r>
              <a:rPr lang="en-US" altLang="zh-CN" sz="2400" dirty="0">
                <a:latin typeface="华文新魏" panose="02010800040101010101" pitchFamily="2" charset="-122"/>
                <a:ea typeface="华文新魏" panose="02010800040101010101" pitchFamily="2" charset="-122"/>
              </a:rPr>
              <a:t>n		    </a:t>
            </a:r>
            <a:r>
              <a:rPr lang="zh-CN" altLang="en-US" sz="2400" dirty="0">
                <a:latin typeface="华文新魏" panose="02010800040101010101" pitchFamily="2" charset="-122"/>
                <a:ea typeface="华文新魏" panose="02010800040101010101" pitchFamily="2" charset="-122"/>
              </a:rPr>
              <a:t>元式</a:t>
            </a:r>
            <a:r>
              <a:rPr lang="en-US" altLang="zh-CN" sz="2400" dirty="0">
                <a:latin typeface="华文新魏" panose="02010800040101010101" pitchFamily="2" charset="-122"/>
                <a:ea typeface="华文新魏" panose="02010800040101010101" pitchFamily="2" charset="-122"/>
              </a:rPr>
              <a:t>(x1,x2,</a:t>
            </a:r>
            <a:r>
              <a:rPr lang="en-US" altLang="zh-CN" sz="2400" dirty="0">
                <a:latin typeface="Arial" panose="020B0604020202020204" pitchFamily="34" charset="0"/>
                <a:ea typeface="华文新魏" panose="02010800040101010101" pitchFamily="2" charset="-122"/>
              </a:rPr>
              <a:t>…</a:t>
            </a:r>
            <a:r>
              <a:rPr lang="en-US" altLang="zh-CN" sz="2400" dirty="0">
                <a:latin typeface="华文新魏" panose="02010800040101010101" pitchFamily="2" charset="-122"/>
                <a:ea typeface="华文新魏" panose="02010800040101010101" pitchFamily="2" charset="-122"/>
              </a:rPr>
              <a:t>,xn)</a:t>
            </a:r>
            <a:r>
              <a:rPr lang="zh-CN" altLang="en-US" sz="2400" dirty="0">
                <a:latin typeface="华文新魏" panose="02010800040101010101" pitchFamily="2" charset="-122"/>
                <a:ea typeface="华文新魏" panose="02010800040101010101" pitchFamily="2" charset="-122"/>
              </a:rPr>
              <a:t>的形式。</a:t>
            </a:r>
          </a:p>
          <a:p>
            <a:pPr>
              <a:lnSpc>
                <a:spcPct val="90000"/>
              </a:lnSpc>
              <a:spcBef>
                <a:spcPct val="20000"/>
              </a:spcBef>
              <a:buClr>
                <a:schemeClr val="accent2"/>
              </a:buClr>
              <a:buFont typeface="Wingdings" panose="05000000000000000000" pitchFamily="2" charset="2"/>
              <a:buChar char="Ø"/>
            </a:pPr>
            <a:r>
              <a:rPr lang="zh-CN" altLang="en-US" sz="2400" dirty="0">
                <a:latin typeface="华文新魏" panose="02010800040101010101" pitchFamily="2" charset="-122"/>
                <a:ea typeface="华文新魏" panose="02010800040101010101" pitchFamily="2" charset="-122"/>
              </a:rPr>
              <a:t>显约束：对分量</a:t>
            </a:r>
            <a:r>
              <a:rPr lang="en-US" altLang="zh-CN" sz="2400" dirty="0">
                <a:latin typeface="华文新魏" panose="02010800040101010101" pitchFamily="2" charset="-122"/>
                <a:ea typeface="华文新魏" panose="02010800040101010101" pitchFamily="2" charset="-122"/>
              </a:rPr>
              <a:t>xi</a:t>
            </a:r>
            <a:r>
              <a:rPr lang="zh-CN" altLang="en-US" sz="2400" dirty="0">
                <a:latin typeface="华文新魏" panose="02010800040101010101" pitchFamily="2" charset="-122"/>
                <a:ea typeface="华文新魏" panose="02010800040101010101" pitchFamily="2" charset="-122"/>
              </a:rPr>
              <a:t>的取值限定。</a:t>
            </a:r>
          </a:p>
          <a:p>
            <a:pPr>
              <a:lnSpc>
                <a:spcPct val="90000"/>
              </a:lnSpc>
              <a:spcBef>
                <a:spcPct val="20000"/>
              </a:spcBef>
              <a:buClr>
                <a:schemeClr val="accent2"/>
              </a:buClr>
              <a:buFont typeface="Wingdings" panose="05000000000000000000" pitchFamily="2" charset="2"/>
              <a:buChar char="Ø"/>
            </a:pPr>
            <a:r>
              <a:rPr lang="zh-CN" altLang="en-US" sz="2400" dirty="0">
                <a:latin typeface="华文新魏" panose="02010800040101010101" pitchFamily="2" charset="-122"/>
                <a:ea typeface="华文新魏" panose="02010800040101010101" pitchFamily="2" charset="-122"/>
              </a:rPr>
              <a:t>隐约束：为满足问题的解而对不同分量之间施加的约束。</a:t>
            </a:r>
          </a:p>
          <a:p>
            <a:pPr>
              <a:buClr>
                <a:schemeClr val="accent2"/>
              </a:buClr>
              <a:buFont typeface="Wingdings" panose="05000000000000000000" pitchFamily="2" charset="2"/>
              <a:buChar char="Ø"/>
            </a:pPr>
            <a:r>
              <a:rPr lang="zh-CN" altLang="en-US" sz="2400" dirty="0">
                <a:latin typeface="华文新魏" panose="02010800040101010101" pitchFamily="2" charset="-122"/>
                <a:ea typeface="华文新魏" panose="02010800040101010101" pitchFamily="2" charset="-122"/>
              </a:rPr>
              <a:t>解空间：对于问题的一个实例，解向量满足显式约束条件	    的所有多元组，构成了该实例的一个解空间。</a:t>
            </a:r>
          </a:p>
        </p:txBody>
      </p:sp>
      <p:sp>
        <p:nvSpPr>
          <p:cNvPr id="12292" name="Text Box 6"/>
          <p:cNvSpPr txBox="1"/>
          <p:nvPr/>
        </p:nvSpPr>
        <p:spPr>
          <a:xfrm>
            <a:off x="395288" y="3429000"/>
            <a:ext cx="8229600" cy="822325"/>
          </a:xfrm>
          <a:prstGeom prst="rect">
            <a:avLst/>
          </a:prstGeom>
          <a:solidFill>
            <a:srgbClr val="FFCC00"/>
          </a:solidFill>
          <a:ln w="6350">
            <a:noFill/>
          </a:ln>
        </p:spPr>
        <p:txBody>
          <a:bodyPr anchor="t" anchorCtr="0">
            <a:spAutoFit/>
          </a:bodyPr>
          <a:lstStyle/>
          <a:p>
            <a:r>
              <a:rPr lang="zh-CN" altLang="en-US" sz="2400" dirty="0">
                <a:latin typeface="Arial" panose="020B0604020202020204" pitchFamily="34" charset="0"/>
                <a:ea typeface="华文新魏" panose="02010800040101010101" pitchFamily="2" charset="-122"/>
              </a:rPr>
              <a:t>注意：同一个问题可以有多种表示，有些表示方法更简单，所需表示的状态空间更小（存储量少，搜索方法简单）。</a:t>
            </a:r>
          </a:p>
        </p:txBody>
      </p:sp>
      <p:pic>
        <p:nvPicPr>
          <p:cNvPr id="12293" name="Picture 7" descr="t51"/>
          <p:cNvPicPr>
            <a:picLocks noGrp="1" noChangeAspect="1"/>
          </p:cNvPicPr>
          <p:nvPr>
            <p:ph idx="1"/>
          </p:nvPr>
        </p:nvPicPr>
        <p:blipFill>
          <a:blip r:embed="rId2"/>
          <a:stretch>
            <a:fillRect/>
          </a:stretch>
        </p:blipFill>
        <p:spPr>
          <a:xfrm>
            <a:off x="2339975" y="4292600"/>
            <a:ext cx="4048125" cy="2047875"/>
          </a:xfrm>
          <a:ln/>
        </p:spPr>
      </p:pic>
      <p:sp>
        <p:nvSpPr>
          <p:cNvPr id="12294" name="Text Box 9"/>
          <p:cNvSpPr txBox="1"/>
          <p:nvPr/>
        </p:nvSpPr>
        <p:spPr>
          <a:xfrm>
            <a:off x="1042988" y="6415088"/>
            <a:ext cx="6662737" cy="457200"/>
          </a:xfrm>
          <a:prstGeom prst="rect">
            <a:avLst/>
          </a:prstGeom>
          <a:noFill/>
          <a:ln w="6350">
            <a:noFill/>
          </a:ln>
        </p:spPr>
        <p:txBody>
          <a:bodyPr wrap="none" anchor="t" anchorCtr="0">
            <a:spAutoFit/>
          </a:bodyPr>
          <a:lstStyle/>
          <a:p>
            <a:r>
              <a:rPr lang="en-US" altLang="zh-CN" sz="2400" dirty="0">
                <a:latin typeface="华文新魏" panose="02010800040101010101" pitchFamily="2" charset="-122"/>
                <a:ea typeface="华文新魏" panose="02010800040101010101" pitchFamily="2" charset="-122"/>
              </a:rPr>
              <a:t>n=3</a:t>
            </a:r>
            <a:r>
              <a:rPr lang="zh-CN" altLang="en-US" sz="2400" dirty="0">
                <a:latin typeface="华文新魏" panose="02010800040101010101" pitchFamily="2" charset="-122"/>
                <a:ea typeface="华文新魏" panose="02010800040101010101" pitchFamily="2" charset="-122"/>
              </a:rPr>
              <a:t>时的</a:t>
            </a:r>
            <a:r>
              <a:rPr lang="en-US" altLang="zh-CN" sz="2400" dirty="0">
                <a:latin typeface="华文新魏" panose="02010800040101010101" pitchFamily="2" charset="-122"/>
                <a:ea typeface="华文新魏" panose="02010800040101010101" pitchFamily="2" charset="-122"/>
              </a:rPr>
              <a:t>0-1</a:t>
            </a:r>
            <a:r>
              <a:rPr lang="zh-CN" altLang="en-US" sz="2400" dirty="0">
                <a:latin typeface="华文新魏" panose="02010800040101010101" pitchFamily="2" charset="-122"/>
                <a:ea typeface="华文新魏" panose="02010800040101010101" pitchFamily="2" charset="-122"/>
              </a:rPr>
              <a:t>背包问题用完全二叉树表示的解空间</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Rectangle 2"/>
          <p:cNvSpPr>
            <a:spLocks noGrp="1"/>
          </p:cNvSpPr>
          <p:nvPr>
            <p:ph type="title"/>
          </p:nvPr>
        </p:nvSpPr>
        <p:spPr>
          <a:ln/>
        </p:spPr>
        <p:txBody>
          <a:bodyPr vert="horz" wrap="square" lIns="91440" tIns="45720" rIns="91440" bIns="45720" anchor="b" anchorCtr="0"/>
          <a:lstStyle/>
          <a:p>
            <a:pPr>
              <a:buNone/>
            </a:pPr>
            <a:r>
              <a:rPr lang="zh-CN" altLang="en-US" dirty="0"/>
              <a:t>附加题</a:t>
            </a:r>
          </a:p>
        </p:txBody>
      </p:sp>
      <p:sp>
        <p:nvSpPr>
          <p:cNvPr id="76802" name="Rectangle 3"/>
          <p:cNvSpPr>
            <a:spLocks noGrp="1"/>
          </p:cNvSpPr>
          <p:nvPr>
            <p:ph idx="1"/>
          </p:nvPr>
        </p:nvSpPr>
        <p:spPr>
          <a:ln/>
        </p:spPr>
        <p:txBody>
          <a:bodyPr vert="horz" wrap="square" lIns="91440" tIns="45720" rIns="91440" bIns="45720" anchor="t" anchorCtr="0"/>
          <a:lstStyle/>
          <a:p>
            <a:r>
              <a:rPr lang="en-US" altLang="zh-CN" dirty="0"/>
              <a:t>5-7</a:t>
            </a:r>
            <a:r>
              <a:rPr lang="zh-CN" altLang="en-US" dirty="0"/>
              <a:t>，</a:t>
            </a:r>
            <a:r>
              <a:rPr lang="en-US" altLang="zh-CN" dirty="0"/>
              <a:t>5-16</a:t>
            </a:r>
            <a:r>
              <a:rPr lang="zh-CN" altLang="en-US" dirty="0"/>
              <a:t>，</a:t>
            </a:r>
            <a:r>
              <a:rPr lang="en-US" altLang="zh-CN" dirty="0"/>
              <a:t>5-25</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灯片编号占位符 5"/>
          <p:cNvSpPr>
            <a:spLocks noGrp="1"/>
          </p:cNvSpPr>
          <p:nvPr>
            <p:ph type="sldNum" sz="quarter" idx="12"/>
          </p:nvPr>
        </p:nvSpPr>
        <p:spPr>
          <a:ln/>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en-US" altLang="zh-CN" sz="1000" dirty="0"/>
              <a:t>8</a:t>
            </a:fld>
            <a:endParaRPr lang="en-US" altLang="zh-CN" sz="1000" dirty="0"/>
          </a:p>
        </p:txBody>
      </p:sp>
      <p:sp>
        <p:nvSpPr>
          <p:cNvPr id="13314" name="Rectangle 2"/>
          <p:cNvSpPr>
            <a:spLocks noGrp="1"/>
          </p:cNvSpPr>
          <p:nvPr>
            <p:ph type="title"/>
          </p:nvPr>
        </p:nvSpPr>
        <p:spPr>
          <a:xfrm>
            <a:off x="395288" y="333375"/>
            <a:ext cx="7715250" cy="714375"/>
          </a:xfrm>
          <a:ln/>
        </p:spPr>
        <p:txBody>
          <a:bodyPr vert="horz" wrap="square" lIns="91440" tIns="45720" rIns="91440" bIns="45720" anchor="b" anchorCtr="0"/>
          <a:lstStyle/>
          <a:p>
            <a:pPr eaLnBrk="1" hangingPunct="1"/>
            <a:r>
              <a:rPr lang="zh-CN" altLang="en-US" sz="3200" b="0" dirty="0">
                <a:ea typeface="华文新魏" panose="02010800040101010101" pitchFamily="2" charset="-122"/>
              </a:rPr>
              <a:t>通常将解空间组织成树或图的形式</a:t>
            </a:r>
          </a:p>
        </p:txBody>
      </p:sp>
      <p:pic>
        <p:nvPicPr>
          <p:cNvPr id="13315" name="Picture 4"/>
          <p:cNvPicPr>
            <a:picLocks noChangeAspect="1"/>
          </p:cNvPicPr>
          <p:nvPr/>
        </p:nvPicPr>
        <p:blipFill>
          <a:blip r:embed="rId2"/>
          <a:stretch>
            <a:fillRect/>
          </a:stretch>
        </p:blipFill>
        <p:spPr>
          <a:xfrm>
            <a:off x="179388" y="1125538"/>
            <a:ext cx="8628062" cy="5287962"/>
          </a:xfrm>
          <a:prstGeom prst="rect">
            <a:avLst/>
          </a:prstGeom>
          <a:noFill/>
          <a:ln w="6350">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灯片编号占位符 5"/>
          <p:cNvSpPr>
            <a:spLocks noGrp="1"/>
          </p:cNvSpPr>
          <p:nvPr>
            <p:ph type="sldNum" sz="quarter" idx="12"/>
          </p:nvPr>
        </p:nvSpPr>
        <p:spPr>
          <a:ln/>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en-US" altLang="zh-CN" sz="1000" dirty="0"/>
              <a:t>9</a:t>
            </a:fld>
            <a:endParaRPr lang="en-US" altLang="zh-CN" sz="1000" dirty="0"/>
          </a:p>
        </p:txBody>
      </p:sp>
      <p:sp>
        <p:nvSpPr>
          <p:cNvPr id="14338" name="Rectangle 3"/>
          <p:cNvSpPr>
            <a:spLocks noGrp="1"/>
          </p:cNvSpPr>
          <p:nvPr>
            <p:ph idx="1"/>
          </p:nvPr>
        </p:nvSpPr>
        <p:spPr>
          <a:ln/>
        </p:spPr>
        <p:txBody>
          <a:bodyPr vert="horz" wrap="square" lIns="91440" tIns="45720" rIns="91440" bIns="45720" anchor="t" anchorCtr="0"/>
          <a:lstStyle/>
          <a:p>
            <a:pPr eaLnBrk="1" hangingPunct="1"/>
            <a:endParaRPr lang="zh-CN" altLang="en-US" dirty="0"/>
          </a:p>
        </p:txBody>
      </p:sp>
      <p:pic>
        <p:nvPicPr>
          <p:cNvPr id="14339" name="Picture 6"/>
          <p:cNvPicPr>
            <a:picLocks noChangeAspect="1"/>
          </p:cNvPicPr>
          <p:nvPr/>
        </p:nvPicPr>
        <p:blipFill>
          <a:blip r:embed="rId2"/>
          <a:stretch>
            <a:fillRect/>
          </a:stretch>
        </p:blipFill>
        <p:spPr>
          <a:xfrm>
            <a:off x="0" y="620713"/>
            <a:ext cx="9144000" cy="5876925"/>
          </a:xfrm>
          <a:prstGeom prst="rect">
            <a:avLst/>
          </a:prstGeom>
          <a:noFill/>
          <a:ln w="6350">
            <a:noFill/>
          </a:ln>
        </p:spPr>
      </p:pic>
      <p:sp>
        <p:nvSpPr>
          <p:cNvPr id="14340" name="太阳形 1"/>
          <p:cNvSpPr/>
          <p:nvPr/>
        </p:nvSpPr>
        <p:spPr>
          <a:xfrm>
            <a:off x="8029575" y="5589588"/>
            <a:ext cx="935038" cy="935037"/>
          </a:xfrm>
          <a:prstGeom prst="sun">
            <a:avLst>
              <a:gd name="adj" fmla="val 25000"/>
            </a:avLst>
          </a:prstGeom>
          <a:solidFill>
            <a:schemeClr val="accent1"/>
          </a:solidFill>
          <a:ln w="6350" cap="flat" cmpd="sng">
            <a:solidFill>
              <a:schemeClr val="tx1"/>
            </a:solidFill>
            <a:prstDash val="solid"/>
            <a:round/>
            <a:headEnd type="none" w="med" len="med"/>
            <a:tailEnd type="none" w="med" len="med"/>
          </a:ln>
        </p:spPr>
        <p:txBody>
          <a:bodyPr wrap="square" lIns="91440" tIns="45720" rIns="91440" bIns="45720" anchor="ctr" anchorCtr="0">
            <a:spAutoFit/>
          </a:bodyPr>
          <a:lstStyle/>
          <a:p>
            <a:pPr>
              <a:buSzTx/>
            </a:pPr>
            <a:endParaRPr lang="en-US" altLang="zh-CN">
              <a:latin typeface="Arial" panose="020B0604020202020204" pitchFamily="34" charset="0"/>
            </a:endParaRPr>
          </a:p>
        </p:txBody>
      </p:sp>
    </p:spTree>
  </p:cSld>
  <p:clrMapOvr>
    <a:masterClrMapping/>
  </p:clrMapOvr>
</p:sld>
</file>

<file path=ppt/theme/theme1.xml><?xml version="1.0" encoding="utf-8"?>
<a:theme xmlns:a="http://schemas.openxmlformats.org/drawingml/2006/main" name="Network">
  <a:themeElements>
    <a:clrScheme name="Network 10">
      <a:dk1>
        <a:srgbClr val="000000"/>
      </a:dk1>
      <a:lt1>
        <a:srgbClr val="FFFFFF"/>
      </a:lt1>
      <a:dk2>
        <a:srgbClr val="330066"/>
      </a:dk2>
      <a:lt2>
        <a:srgbClr val="808080"/>
      </a:lt2>
      <a:accent1>
        <a:srgbClr val="CCCC00"/>
      </a:accent1>
      <a:accent2>
        <a:srgbClr val="669999"/>
      </a:accent2>
      <a:accent3>
        <a:srgbClr val="FFFFFF"/>
      </a:accent3>
      <a:accent4>
        <a:srgbClr val="000000"/>
      </a:accent4>
      <a:accent5>
        <a:srgbClr val="E2E2AA"/>
      </a:accent5>
      <a:accent6>
        <a:srgbClr val="5C8A8A"/>
      </a:accent6>
      <a:hlink>
        <a:srgbClr val="7E9CE8"/>
      </a:hlink>
      <a:folHlink>
        <a:srgbClr val="D8D8EC"/>
      </a:folHlink>
    </a:clrScheme>
    <a:fontScheme name="Network">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6350" cap="flat" cmpd="sng" algn="ctr">
          <a:solidFill>
            <a:schemeClr val="tx1"/>
          </a:solidFill>
          <a:prstDash val="solid"/>
          <a:round/>
          <a:headEnd type="none" w="med" len="med"/>
          <a:tailEnd type="none" w="med" len="med"/>
        </a:ln>
      </a:spPr>
      <a:bodyPr vert="horz" wrap="square" lIns="91440" tIns="45720" rIns="91440" bIns="45720" numCol="1" anchor="ctr" anchorCtr="0" compatLnSpc="1">
        <a:spAutoFit/>
      </a:bodyPr>
      <a:lstStyle>
        <a:defPPr marL="0" marR="0" indent="0" algn="l" defTabSz="914400" rtl="0" eaLnBrk="1" fontAlgn="base" latinLnBrk="0" hangingPunct="1">
          <a:lnSpc>
            <a:spcPct val="100000"/>
          </a:lnSpc>
          <a:spcBef>
            <a:spcPct val="0"/>
          </a:spcBef>
          <a:spcAft>
            <a:spcPct val="0"/>
          </a:spcAft>
          <a:buClrTx/>
          <a:buSzTx/>
          <a:buFontTx/>
          <a:buNone/>
          <a:def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6350" cap="flat" cmpd="sng" algn="ctr">
          <a:solidFill>
            <a:schemeClr val="tx1"/>
          </a:solidFill>
          <a:prstDash val="solid"/>
          <a:round/>
          <a:headEnd type="none" w="med" len="med"/>
          <a:tailEnd type="none" w="med" len="med"/>
        </a:ln>
      </a:spPr>
      <a:bodyPr vert="horz" wrap="square" lIns="91440" tIns="45720" rIns="91440" bIns="45720" numCol="1" anchor="ctr" anchorCtr="0" compatLnSpc="1">
        <a:spAutoFit/>
      </a:bodyPr>
      <a:lstStyle>
        <a:defPPr marL="0" marR="0" indent="0" algn="l" defTabSz="914400" rtl="0" eaLnBrk="1" fontAlgn="base" latinLnBrk="0" hangingPunct="1">
          <a:lnSpc>
            <a:spcPct val="100000"/>
          </a:lnSpc>
          <a:spcBef>
            <a:spcPct val="0"/>
          </a:spcBef>
          <a:spcAft>
            <a:spcPct val="0"/>
          </a:spcAft>
          <a:buClrTx/>
          <a:buSzTx/>
          <a:buFontTx/>
          <a:buNone/>
          <a:def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Network 1">
        <a:dk1>
          <a:srgbClr val="4F747B"/>
        </a:dk1>
        <a:lt1>
          <a:srgbClr val="FFFFFF"/>
        </a:lt1>
        <a:dk2>
          <a:srgbClr val="000000"/>
        </a:dk2>
        <a:lt2>
          <a:srgbClr val="C0C0C0"/>
        </a:lt2>
        <a:accent1>
          <a:srgbClr val="859868"/>
        </a:accent1>
        <a:accent2>
          <a:srgbClr val="5F5F5F"/>
        </a:accent2>
        <a:accent3>
          <a:srgbClr val="AAAAAA"/>
        </a:accent3>
        <a:accent4>
          <a:srgbClr val="DADADA"/>
        </a:accent4>
        <a:accent5>
          <a:srgbClr val="C2CAB9"/>
        </a:accent5>
        <a:accent6>
          <a:srgbClr val="555555"/>
        </a:accent6>
        <a:hlink>
          <a:srgbClr val="5F5F5F"/>
        </a:hlink>
        <a:folHlink>
          <a:srgbClr val="BA1212"/>
        </a:folHlink>
      </a:clrScheme>
      <a:clrMap bg1="dk2" tx1="lt1" bg2="dk1" tx2="lt2" accent1="accent1" accent2="accent2" accent3="accent3" accent4="accent4" accent5="accent5" accent6="accent6" hlink="hlink" folHlink="folHlink"/>
    </a:extraClrScheme>
    <a:extraClrScheme>
      <a:clrScheme name="Network 2">
        <a:dk1>
          <a:srgbClr val="3C0000"/>
        </a:dk1>
        <a:lt1>
          <a:srgbClr val="FFFFFF"/>
        </a:lt1>
        <a:dk2>
          <a:srgbClr val="4D0B0B"/>
        </a:dk2>
        <a:lt2>
          <a:srgbClr val="FFFFFF"/>
        </a:lt2>
        <a:accent1>
          <a:srgbClr val="666633"/>
        </a:accent1>
        <a:accent2>
          <a:srgbClr val="CC3300"/>
        </a:accent2>
        <a:accent3>
          <a:srgbClr val="B2AAAA"/>
        </a:accent3>
        <a:accent4>
          <a:srgbClr val="DADADA"/>
        </a:accent4>
        <a:accent5>
          <a:srgbClr val="B8B8AD"/>
        </a:accent5>
        <a:accent6>
          <a:srgbClr val="B92D00"/>
        </a:accent6>
        <a:hlink>
          <a:srgbClr val="CC9900"/>
        </a:hlink>
        <a:folHlink>
          <a:srgbClr val="CCCC33"/>
        </a:folHlink>
      </a:clrScheme>
      <a:clrMap bg1="dk2" tx1="lt1" bg2="dk1" tx2="lt2" accent1="accent1" accent2="accent2" accent3="accent3" accent4="accent4" accent5="accent5" accent6="accent6" hlink="hlink" folHlink="folHlink"/>
    </a:extraClrScheme>
    <a:extraClrScheme>
      <a:clrScheme name="Network 3">
        <a:dk1>
          <a:srgbClr val="666699"/>
        </a:dk1>
        <a:lt1>
          <a:srgbClr val="FFFFFF"/>
        </a:lt1>
        <a:dk2>
          <a:srgbClr val="15192B"/>
        </a:dk2>
        <a:lt2>
          <a:srgbClr val="CCCCFF"/>
        </a:lt2>
        <a:accent1>
          <a:srgbClr val="4F893D"/>
        </a:accent1>
        <a:accent2>
          <a:srgbClr val="666699"/>
        </a:accent2>
        <a:accent3>
          <a:srgbClr val="AAABAC"/>
        </a:accent3>
        <a:accent4>
          <a:srgbClr val="DADADA"/>
        </a:accent4>
        <a:accent5>
          <a:srgbClr val="B2C4AF"/>
        </a:accent5>
        <a:accent6>
          <a:srgbClr val="5C5C8A"/>
        </a:accent6>
        <a:hlink>
          <a:srgbClr val="CC9900"/>
        </a:hlink>
        <a:folHlink>
          <a:srgbClr val="4837C7"/>
        </a:folHlink>
      </a:clrScheme>
      <a:clrMap bg1="dk2" tx1="lt1" bg2="dk1" tx2="lt2" accent1="accent1" accent2="accent2" accent3="accent3" accent4="accent4" accent5="accent5" accent6="accent6" hlink="hlink" folHlink="folHlink"/>
    </a:extraClrScheme>
    <a:extraClrScheme>
      <a:clrScheme name="Network 4">
        <a:dk1>
          <a:srgbClr val="666699"/>
        </a:dk1>
        <a:lt1>
          <a:srgbClr val="FFFFFF"/>
        </a:lt1>
        <a:dk2>
          <a:srgbClr val="86001A"/>
        </a:dk2>
        <a:lt2>
          <a:srgbClr val="CCCC66"/>
        </a:lt2>
        <a:accent1>
          <a:srgbClr val="FF3300"/>
        </a:accent1>
        <a:accent2>
          <a:srgbClr val="FF6600"/>
        </a:accent2>
        <a:accent3>
          <a:srgbClr val="C3AAAB"/>
        </a:accent3>
        <a:accent4>
          <a:srgbClr val="DADADA"/>
        </a:accent4>
        <a:accent5>
          <a:srgbClr val="FFADAA"/>
        </a:accent5>
        <a:accent6>
          <a:srgbClr val="E75C00"/>
        </a:accent6>
        <a:hlink>
          <a:srgbClr val="CC9900"/>
        </a:hlink>
        <a:folHlink>
          <a:srgbClr val="FF0000"/>
        </a:folHlink>
      </a:clrScheme>
      <a:clrMap bg1="dk2" tx1="lt1" bg2="dk1" tx2="lt2" accent1="accent1" accent2="accent2" accent3="accent3" accent4="accent4" accent5="accent5" accent6="accent6" hlink="hlink" folHlink="folHlink"/>
    </a:extraClrScheme>
    <a:extraClrScheme>
      <a:clrScheme name="Network 5">
        <a:dk1>
          <a:srgbClr val="666699"/>
        </a:dk1>
        <a:lt1>
          <a:srgbClr val="FFFFFF"/>
        </a:lt1>
        <a:dk2>
          <a:srgbClr val="000054"/>
        </a:dk2>
        <a:lt2>
          <a:srgbClr val="FFFFFF"/>
        </a:lt2>
        <a:accent1>
          <a:srgbClr val="3333FF"/>
        </a:accent1>
        <a:accent2>
          <a:srgbClr val="006699"/>
        </a:accent2>
        <a:accent3>
          <a:srgbClr val="AAAAB3"/>
        </a:accent3>
        <a:accent4>
          <a:srgbClr val="DADADA"/>
        </a:accent4>
        <a:accent5>
          <a:srgbClr val="ADADFF"/>
        </a:accent5>
        <a:accent6>
          <a:srgbClr val="005C8A"/>
        </a:accent6>
        <a:hlink>
          <a:srgbClr val="669900"/>
        </a:hlink>
        <a:folHlink>
          <a:srgbClr val="0000FF"/>
        </a:folHlink>
      </a:clrScheme>
      <a:clrMap bg1="dk2" tx1="lt1" bg2="dk1" tx2="lt2" accent1="accent1" accent2="accent2" accent3="accent3" accent4="accent4" accent5="accent5" accent6="accent6" hlink="hlink" folHlink="folHlink"/>
    </a:extraClrScheme>
    <a:extraClrScheme>
      <a:clrScheme name="Network 6">
        <a:dk1>
          <a:srgbClr val="808080"/>
        </a:dk1>
        <a:lt1>
          <a:srgbClr val="FFFFFF"/>
        </a:lt1>
        <a:dk2>
          <a:srgbClr val="30054B"/>
        </a:dk2>
        <a:lt2>
          <a:srgbClr val="FFFFFF"/>
        </a:lt2>
        <a:accent1>
          <a:srgbClr val="797B9B"/>
        </a:accent1>
        <a:accent2>
          <a:srgbClr val="6B4FB1"/>
        </a:accent2>
        <a:accent3>
          <a:srgbClr val="ADAAB1"/>
        </a:accent3>
        <a:accent4>
          <a:srgbClr val="DADADA"/>
        </a:accent4>
        <a:accent5>
          <a:srgbClr val="BEBFCB"/>
        </a:accent5>
        <a:accent6>
          <a:srgbClr val="6047A0"/>
        </a:accent6>
        <a:hlink>
          <a:srgbClr val="7AACCE"/>
        </a:hlink>
        <a:folHlink>
          <a:srgbClr val="D8D8EC"/>
        </a:folHlink>
      </a:clrScheme>
      <a:clrMap bg1="dk2" tx1="lt1" bg2="dk1" tx2="lt2" accent1="accent1" accent2="accent2" accent3="accent3" accent4="accent4" accent5="accent5" accent6="accent6" hlink="hlink" folHlink="folHlink"/>
    </a:extraClrScheme>
    <a:extraClrScheme>
      <a:clrScheme name="Network 7">
        <a:dk1>
          <a:srgbClr val="808080"/>
        </a:dk1>
        <a:lt1>
          <a:srgbClr val="FFFFCC"/>
        </a:lt1>
        <a:dk2>
          <a:srgbClr val="29527B"/>
        </a:dk2>
        <a:lt2>
          <a:srgbClr val="FFFFFF"/>
        </a:lt2>
        <a:accent1>
          <a:srgbClr val="CCCC00"/>
        </a:accent1>
        <a:accent2>
          <a:srgbClr val="669999"/>
        </a:accent2>
        <a:accent3>
          <a:srgbClr val="ACB3BF"/>
        </a:accent3>
        <a:accent4>
          <a:srgbClr val="DADAAE"/>
        </a:accent4>
        <a:accent5>
          <a:srgbClr val="E2E2AA"/>
        </a:accent5>
        <a:accent6>
          <a:srgbClr val="5C8A8A"/>
        </a:accent6>
        <a:hlink>
          <a:srgbClr val="D8D8EC"/>
        </a:hlink>
        <a:folHlink>
          <a:srgbClr val="B2B2B2"/>
        </a:folHlink>
      </a:clrScheme>
      <a:clrMap bg1="dk2" tx1="lt1" bg2="dk1" tx2="lt2" accent1="accent1" accent2="accent2" accent3="accent3" accent4="accent4" accent5="accent5" accent6="accent6" hlink="hlink" folHlink="folHlink"/>
    </a:extraClrScheme>
    <a:extraClrScheme>
      <a:clrScheme name="Network 8">
        <a:dk1>
          <a:srgbClr val="666699"/>
        </a:dk1>
        <a:lt1>
          <a:srgbClr val="FFFFFF"/>
        </a:lt1>
        <a:dk2>
          <a:srgbClr val="476949"/>
        </a:dk2>
        <a:lt2>
          <a:srgbClr val="FFFFFF"/>
        </a:lt2>
        <a:accent1>
          <a:srgbClr val="CC6600"/>
        </a:accent1>
        <a:accent2>
          <a:srgbClr val="CC9900"/>
        </a:accent2>
        <a:accent3>
          <a:srgbClr val="B1B9B1"/>
        </a:accent3>
        <a:accent4>
          <a:srgbClr val="DADADA"/>
        </a:accent4>
        <a:accent5>
          <a:srgbClr val="E2B8AA"/>
        </a:accent5>
        <a:accent6>
          <a:srgbClr val="B98A00"/>
        </a:accent6>
        <a:hlink>
          <a:srgbClr val="669900"/>
        </a:hlink>
        <a:folHlink>
          <a:srgbClr val="A45200"/>
        </a:folHlink>
      </a:clrScheme>
      <a:clrMap bg1="dk2" tx1="lt1" bg2="dk1" tx2="lt2" accent1="accent1" accent2="accent2" accent3="accent3" accent4="accent4" accent5="accent5" accent6="accent6" hlink="hlink" folHlink="folHlink"/>
    </a:extraClrScheme>
    <a:extraClrScheme>
      <a:clrScheme name="Network 9">
        <a:dk1>
          <a:srgbClr val="000000"/>
        </a:dk1>
        <a:lt1>
          <a:srgbClr val="FFFFFF"/>
        </a:lt1>
        <a:dk2>
          <a:srgbClr val="7C1302"/>
        </a:dk2>
        <a:lt2>
          <a:srgbClr val="CC9900"/>
        </a:lt2>
        <a:accent1>
          <a:srgbClr val="CC9900"/>
        </a:accent1>
        <a:accent2>
          <a:srgbClr val="CC3300"/>
        </a:accent2>
        <a:accent3>
          <a:srgbClr val="FFFFFF"/>
        </a:accent3>
        <a:accent4>
          <a:srgbClr val="000000"/>
        </a:accent4>
        <a:accent5>
          <a:srgbClr val="E2CAAA"/>
        </a:accent5>
        <a:accent6>
          <a:srgbClr val="B92D00"/>
        </a:accent6>
        <a:hlink>
          <a:srgbClr val="808080"/>
        </a:hlink>
        <a:folHlink>
          <a:srgbClr val="CCCC66"/>
        </a:folHlink>
      </a:clrScheme>
      <a:clrMap bg1="lt1" tx1="dk1" bg2="lt2" tx2="dk2" accent1="accent1" accent2="accent2" accent3="accent3" accent4="accent4" accent5="accent5" accent6="accent6" hlink="hlink" folHlink="folHlink"/>
    </a:extraClrScheme>
    <a:extraClrScheme>
      <a:clrScheme name="Network 10">
        <a:dk1>
          <a:srgbClr val="000000"/>
        </a:dk1>
        <a:lt1>
          <a:srgbClr val="FFFFFF"/>
        </a:lt1>
        <a:dk2>
          <a:srgbClr val="330066"/>
        </a:dk2>
        <a:lt2>
          <a:srgbClr val="808080"/>
        </a:lt2>
        <a:accent1>
          <a:srgbClr val="CCCC00"/>
        </a:accent1>
        <a:accent2>
          <a:srgbClr val="669999"/>
        </a:accent2>
        <a:accent3>
          <a:srgbClr val="FFFFFF"/>
        </a:accent3>
        <a:accent4>
          <a:srgbClr val="000000"/>
        </a:accent4>
        <a:accent5>
          <a:srgbClr val="E2E2AA"/>
        </a:accent5>
        <a:accent6>
          <a:srgbClr val="5C8A8A"/>
        </a:accent6>
        <a:hlink>
          <a:srgbClr val="7E9CE8"/>
        </a:hlink>
        <a:folHlink>
          <a:srgbClr val="D8D8E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Network</Template>
  <TotalTime>133</TotalTime>
  <Words>6387</Words>
  <Application>Microsoft Macintosh PowerPoint</Application>
  <PresentationFormat>全屏显示(4:3)</PresentationFormat>
  <Paragraphs>697</Paragraphs>
  <Slides>70</Slides>
  <Notes>1</Notes>
  <HiddenSlides>0</HiddenSlides>
  <MMClips>0</MMClips>
  <ScaleCrop>false</ScaleCrop>
  <HeadingPairs>
    <vt:vector size="8" baseType="variant">
      <vt:variant>
        <vt:lpstr>已用的字体</vt:lpstr>
      </vt:variant>
      <vt:variant>
        <vt:i4>9</vt:i4>
      </vt:variant>
      <vt:variant>
        <vt:lpstr>主题</vt:lpstr>
      </vt:variant>
      <vt:variant>
        <vt:i4>1</vt:i4>
      </vt:variant>
      <vt:variant>
        <vt:lpstr>嵌入 OLE 服务器</vt:lpstr>
      </vt:variant>
      <vt:variant>
        <vt:i4>2</vt:i4>
      </vt:variant>
      <vt:variant>
        <vt:lpstr>幻灯片标题</vt:lpstr>
      </vt:variant>
      <vt:variant>
        <vt:i4>70</vt:i4>
      </vt:variant>
    </vt:vector>
  </HeadingPairs>
  <TitlesOfParts>
    <vt:vector size="82" baseType="lpstr">
      <vt:lpstr>黑体</vt:lpstr>
      <vt:lpstr>华文新魏</vt:lpstr>
      <vt:lpstr>楷体_GB2312</vt:lpstr>
      <vt:lpstr>Arial</vt:lpstr>
      <vt:lpstr>Symbol</vt:lpstr>
      <vt:lpstr>Times</vt:lpstr>
      <vt:lpstr>Times New Roman</vt:lpstr>
      <vt:lpstr>Verdana</vt:lpstr>
      <vt:lpstr>Wingdings</vt:lpstr>
      <vt:lpstr>Network</vt:lpstr>
      <vt:lpstr>Equation.3</vt:lpstr>
      <vt:lpstr>Paint.Picture</vt:lpstr>
      <vt:lpstr>第5章  回溯法</vt:lpstr>
      <vt:lpstr>PowerPoint 演示文稿</vt:lpstr>
      <vt:lpstr>PowerPoint 演示文稿</vt:lpstr>
      <vt:lpstr>PowerPoint 演示文稿</vt:lpstr>
      <vt:lpstr>PowerPoint 演示文稿</vt:lpstr>
      <vt:lpstr>PowerPoint 演示文稿</vt:lpstr>
      <vt:lpstr>问题的解空间</vt:lpstr>
      <vt:lpstr>通常将解空间组织成树或图的形式</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常用剪枝函数</vt:lpstr>
      <vt:lpstr>PowerPoint 演示文稿</vt:lpstr>
      <vt:lpstr>PowerPoint 演示文稿</vt:lpstr>
      <vt:lpstr>装载问题</vt:lpstr>
      <vt:lpstr>PowerPoint 演示文稿</vt:lpstr>
      <vt:lpstr>PowerPoint 演示文稿</vt:lpstr>
      <vt:lpstr>最优装载问题 Subtree: n=4</vt:lpstr>
      <vt:lpstr>Backtracking for n=4,w=[8,6,2,3], W=12</vt:lpstr>
      <vt:lpstr>Backtracking n=4,w=[8,6,2,3], W=12</vt:lpstr>
      <vt:lpstr>PowerPoint 演示文稿</vt:lpstr>
      <vt:lpstr>批处理作业调度</vt:lpstr>
      <vt:lpstr>PowerPoint 演示文稿</vt:lpstr>
      <vt:lpstr>PowerPoint 演示文稿</vt:lpstr>
      <vt:lpstr>符号三角形问题</vt:lpstr>
      <vt:lpstr>PowerPoint 演示文稿</vt:lpstr>
      <vt:lpstr>PowerPoint 演示文稿</vt:lpstr>
      <vt:lpstr>n后问题</vt:lpstr>
      <vt:lpstr>PowerPoint 演示文稿</vt:lpstr>
      <vt:lpstr>PowerPoint 演示文稿</vt:lpstr>
      <vt:lpstr>PowerPoint 演示文稿</vt:lpstr>
      <vt:lpstr>0-1背包问题</vt:lpstr>
      <vt:lpstr>0-1背包问题</vt:lpstr>
      <vt:lpstr>Subtree: n=4</vt:lpstr>
      <vt:lpstr>0-1背包问题</vt:lpstr>
      <vt:lpstr>0-1背包问题</vt:lpstr>
      <vt:lpstr>n=4, W=7, v=[4,7,9,10], w=[1,2,3,5]      v/w=[4, 3.5, 3, 2]. </vt:lpstr>
      <vt:lpstr>PowerPoint 演示文稿</vt:lpstr>
      <vt:lpstr>最大团问题</vt:lpstr>
      <vt:lpstr>PowerPoint 演示文稿</vt:lpstr>
      <vt:lpstr>PowerPoint 演示文稿</vt:lpstr>
      <vt:lpstr>PowerPoint 演示文稿</vt:lpstr>
      <vt:lpstr>图的m着色问题</vt:lpstr>
      <vt:lpstr>PowerPoint 演示文稿</vt:lpstr>
      <vt:lpstr>四色原理 </vt:lpstr>
      <vt:lpstr>PowerPoint 演示文稿</vt:lpstr>
      <vt:lpstr>旅行售货员问题</vt:lpstr>
      <vt:lpstr>Permutation tree: n=4</vt:lpstr>
      <vt:lpstr>PowerPoint 演示文稿</vt:lpstr>
      <vt:lpstr>Backtracking</vt:lpstr>
      <vt:lpstr>圆排列问题</vt:lpstr>
      <vt:lpstr>PowerPoint 演示文稿</vt:lpstr>
      <vt:lpstr>PowerPoint 演示文稿</vt:lpstr>
      <vt:lpstr>电路板排列问题</vt:lpstr>
      <vt:lpstr>电路板排列问题</vt:lpstr>
      <vt:lpstr>PowerPoint 演示文稿</vt:lpstr>
      <vt:lpstr>连续邮资问题</vt:lpstr>
      <vt:lpstr>PowerPoint 演示文稿</vt:lpstr>
      <vt:lpstr>PowerPoint 演示文稿</vt:lpstr>
      <vt:lpstr>PowerPoint 演示文稿</vt:lpstr>
      <vt:lpstr>PowerPoint 演示文稿</vt:lpstr>
      <vt:lpstr>本周任务</vt:lpstr>
      <vt:lpstr>本周任务</vt:lpstr>
      <vt:lpstr>附加题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wang</dc:creator>
  <cp:lastModifiedBy>Microsoft Office User</cp:lastModifiedBy>
  <cp:revision>82</cp:revision>
  <dcterms:created xsi:type="dcterms:W3CDTF">2003-05-27T06:14:28Z</dcterms:created>
  <dcterms:modified xsi:type="dcterms:W3CDTF">2022-06-05T09:17:14Z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2052-11.1.0.11636</vt:lpwstr>
  </property>
  <property fmtid="{D5CDD505-2E9C-101B-9397-08002B2CF9AE}" pid="3" name="ICV">
    <vt:lpwstr>58282388688247AFBD6290719849F8E2</vt:lpwstr>
  </property>
</Properties>
</file>